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8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9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0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2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3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6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7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18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9.xml" ContentType="application/vnd.openxmlformats-officedocument.presentationml.notesSlide+xml"/>
  <Override PartName="/ppt/tags/tag133.xml" ContentType="application/vnd.openxmlformats-officedocument.presentationml.tags+xml"/>
  <Override PartName="/ppt/notesSlides/notesSlide20.xml" ContentType="application/vnd.openxmlformats-officedocument.presentationml.notesSlide+xml"/>
  <Override PartName="/ppt/tags/tag134.xml" ContentType="application/vnd.openxmlformats-officedocument.presentationml.tags+xml"/>
  <Override PartName="/ppt/notesSlides/notesSlide21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22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3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5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6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27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8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29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30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31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3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33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3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3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16" r:id="rId6"/>
  </p:sldMasterIdLst>
  <p:notesMasterIdLst>
    <p:notesMasterId r:id="rId44"/>
  </p:notesMasterIdLst>
  <p:sldIdLst>
    <p:sldId id="387" r:id="rId7"/>
    <p:sldId id="566" r:id="rId8"/>
    <p:sldId id="11090054" r:id="rId9"/>
    <p:sldId id="559" r:id="rId10"/>
    <p:sldId id="11090043" r:id="rId11"/>
    <p:sldId id="11090056" r:id="rId12"/>
    <p:sldId id="11090055" r:id="rId13"/>
    <p:sldId id="11090049" r:id="rId14"/>
    <p:sldId id="11090057" r:id="rId15"/>
    <p:sldId id="11090050" r:id="rId16"/>
    <p:sldId id="562" r:id="rId17"/>
    <p:sldId id="11090051" r:id="rId18"/>
    <p:sldId id="1290" r:id="rId19"/>
    <p:sldId id="11090078" r:id="rId20"/>
    <p:sldId id="11090058" r:id="rId21"/>
    <p:sldId id="11090052" r:id="rId22"/>
    <p:sldId id="365" r:id="rId23"/>
    <p:sldId id="11090077" r:id="rId24"/>
    <p:sldId id="11090053" r:id="rId25"/>
    <p:sldId id="262" r:id="rId26"/>
    <p:sldId id="11090059" r:id="rId27"/>
    <p:sldId id="11090060" r:id="rId28"/>
    <p:sldId id="11090066" r:id="rId29"/>
    <p:sldId id="11090061" r:id="rId30"/>
    <p:sldId id="11090067" r:id="rId31"/>
    <p:sldId id="11090062" r:id="rId32"/>
    <p:sldId id="11090068" r:id="rId33"/>
    <p:sldId id="11090063" r:id="rId34"/>
    <p:sldId id="11090069" r:id="rId35"/>
    <p:sldId id="11090073" r:id="rId36"/>
    <p:sldId id="11090064" r:id="rId37"/>
    <p:sldId id="11090070" r:id="rId38"/>
    <p:sldId id="11090065" r:id="rId39"/>
    <p:sldId id="11090074" r:id="rId40"/>
    <p:sldId id="11090075" r:id="rId41"/>
    <p:sldId id="11090076" r:id="rId42"/>
    <p:sldId id="388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骏辉 罗" userId="d968a7d3a6717dc3" providerId="LiveId" clId="{D2F0A2AE-41D2-49B6-9CF1-818D687B89C8}"/>
    <pc:docChg chg="undo custSel addSld delSld modSld sldOrd">
      <pc:chgData name="骏辉 罗" userId="d968a7d3a6717dc3" providerId="LiveId" clId="{D2F0A2AE-41D2-49B6-9CF1-818D687B89C8}" dt="2024-03-17T11:40:51.797" v="2536" actId="20577"/>
      <pc:docMkLst>
        <pc:docMk/>
      </pc:docMkLst>
      <pc:sldChg chg="addSp delSp modSp mod">
        <pc:chgData name="骏辉 罗" userId="d968a7d3a6717dc3" providerId="LiveId" clId="{D2F0A2AE-41D2-49B6-9CF1-818D687B89C8}" dt="2024-03-17T10:56:57.737" v="298" actId="1076"/>
        <pc:sldMkLst>
          <pc:docMk/>
          <pc:sldMk cId="0" sldId="262"/>
        </pc:sldMkLst>
        <pc:spChg chg="del">
          <ac:chgData name="骏辉 罗" userId="d968a7d3a6717dc3" providerId="LiveId" clId="{D2F0A2AE-41D2-49B6-9CF1-818D687B89C8}" dt="2024-03-17T10:53:50.136" v="220" actId="478"/>
          <ac:spMkLst>
            <pc:docMk/>
            <pc:sldMk cId="0" sldId="262"/>
            <ac:spMk id="2" creationId="{FDE4F1E9-616A-8A92-9683-ED59F621CD13}"/>
          </ac:spMkLst>
        </pc:spChg>
        <pc:spChg chg="del">
          <ac:chgData name="骏辉 罗" userId="d968a7d3a6717dc3" providerId="LiveId" clId="{D2F0A2AE-41D2-49B6-9CF1-818D687B89C8}" dt="2024-03-17T10:53:43.509" v="217" actId="478"/>
          <ac:spMkLst>
            <pc:docMk/>
            <pc:sldMk cId="0" sldId="262"/>
            <ac:spMk id="3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42.850" v="216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51.006" v="221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52.373" v="223" actId="478"/>
          <ac:spMkLst>
            <pc:docMk/>
            <pc:sldMk cId="0" sldId="262"/>
            <ac:spMk id="8" creationId="{1F045E29-CA78-7D90-FF1D-D612B4308113}"/>
          </ac:spMkLst>
        </pc:spChg>
        <pc:spChg chg="del">
          <ac:chgData name="骏辉 罗" userId="d968a7d3a6717dc3" providerId="LiveId" clId="{D2F0A2AE-41D2-49B6-9CF1-818D687B89C8}" dt="2024-03-17T10:53:52.916" v="224" actId="478"/>
          <ac:spMkLst>
            <pc:docMk/>
            <pc:sldMk cId="0" sldId="262"/>
            <ac:spMk id="10" creationId="{B88AA6E1-4540-2383-1BE1-3EBC4BBBB41A}"/>
          </ac:spMkLst>
        </pc:spChg>
        <pc:spChg chg="del mod">
          <ac:chgData name="骏辉 罗" userId="d968a7d3a6717dc3" providerId="LiveId" clId="{D2F0A2AE-41D2-49B6-9CF1-818D687B89C8}" dt="2024-03-17T10:53:47.913" v="219" actId="478"/>
          <ac:spMkLst>
            <pc:docMk/>
            <pc:sldMk cId="0" sldId="262"/>
            <ac:spMk id="13" creationId="{C08D3D52-699F-6BDD-BE38-D25FA97C1A0C}"/>
          </ac:spMkLst>
        </pc:spChg>
        <pc:spChg chg="add mod">
          <ac:chgData name="骏辉 罗" userId="d968a7d3a6717dc3" providerId="LiveId" clId="{D2F0A2AE-41D2-49B6-9CF1-818D687B89C8}" dt="2024-03-17T10:54:33.784" v="229" actId="1076"/>
          <ac:spMkLst>
            <pc:docMk/>
            <pc:sldMk cId="0" sldId="262"/>
            <ac:spMk id="17" creationId="{7D178186-FD93-6BB6-4C27-8435EFE87676}"/>
          </ac:spMkLst>
        </pc:spChg>
        <pc:spChg chg="add mod">
          <ac:chgData name="骏辉 罗" userId="d968a7d3a6717dc3" providerId="LiveId" clId="{D2F0A2AE-41D2-49B6-9CF1-818D687B89C8}" dt="2024-03-17T10:56:57.737" v="298" actId="1076"/>
          <ac:spMkLst>
            <pc:docMk/>
            <pc:sldMk cId="0" sldId="262"/>
            <ac:spMk id="18" creationId="{7A6D7AB6-0604-07CE-0742-CF39229BCA1D}"/>
          </ac:spMkLst>
        </pc:spChg>
        <pc:spChg chg="add mod">
          <ac:chgData name="骏辉 罗" userId="d968a7d3a6717dc3" providerId="LiveId" clId="{D2F0A2AE-41D2-49B6-9CF1-818D687B89C8}" dt="2024-03-17T10:56:33.891" v="265"/>
          <ac:spMkLst>
            <pc:docMk/>
            <pc:sldMk cId="0" sldId="262"/>
            <ac:spMk id="22" creationId="{A2FE1C3B-C6DF-F7C9-178B-10232AB69306}"/>
          </ac:spMkLst>
        </pc:spChg>
        <pc:grpChg chg="del">
          <ac:chgData name="骏辉 罗" userId="d968a7d3a6717dc3" providerId="LiveId" clId="{D2F0A2AE-41D2-49B6-9CF1-818D687B89C8}" dt="2024-03-17T10:53:53.686" v="225" actId="478"/>
          <ac:grpSpMkLst>
            <pc:docMk/>
            <pc:sldMk cId="0" sldId="262"/>
            <ac:grpSpMk id="4" creationId="{00000000-0000-0000-0000-000000000000}"/>
          </ac:grpSpMkLst>
        </pc:grpChg>
        <pc:graphicFrameChg chg="add mod modGraphic">
          <ac:chgData name="骏辉 罗" userId="d968a7d3a6717dc3" providerId="LiveId" clId="{D2F0A2AE-41D2-49B6-9CF1-818D687B89C8}" dt="2024-03-17T10:55:12.741" v="236" actId="207"/>
          <ac:graphicFrameMkLst>
            <pc:docMk/>
            <pc:sldMk cId="0" sldId="262"/>
            <ac:graphicFrameMk id="16" creationId="{81ECCF20-4045-F331-27B0-B18ABC447CCB}"/>
          </ac:graphicFrameMkLst>
        </pc:graphicFrameChg>
        <pc:graphicFrameChg chg="add mod">
          <ac:chgData name="骏辉 罗" userId="d968a7d3a6717dc3" providerId="LiveId" clId="{D2F0A2AE-41D2-49B6-9CF1-818D687B89C8}" dt="2024-03-17T10:56:32.481" v="264"/>
          <ac:graphicFrameMkLst>
            <pc:docMk/>
            <pc:sldMk cId="0" sldId="262"/>
            <ac:graphicFrameMk id="21" creationId="{30A85411-BA9A-9F0C-1480-C78C21400AD4}"/>
          </ac:graphicFrameMkLst>
        </pc:graphicFrameChg>
        <pc:picChg chg="del">
          <ac:chgData name="骏辉 罗" userId="d968a7d3a6717dc3" providerId="LiveId" clId="{D2F0A2AE-41D2-49B6-9CF1-818D687B89C8}" dt="2024-03-17T10:53:51.793" v="222" actId="478"/>
          <ac:picMkLst>
            <pc:docMk/>
            <pc:sldMk cId="0" sldId="262"/>
            <ac:picMk id="15" creationId="{1FF2F695-7D49-B2C9-C167-C695E4D8D9F2}"/>
          </ac:picMkLst>
        </pc:picChg>
      </pc:sldChg>
      <pc:sldChg chg="addSp delSp modSp mod">
        <pc:chgData name="骏辉 罗" userId="d968a7d3a6717dc3" providerId="LiveId" clId="{D2F0A2AE-41D2-49B6-9CF1-818D687B89C8}" dt="2024-03-17T10:53:15.262" v="183" actId="1076"/>
        <pc:sldMkLst>
          <pc:docMk/>
          <pc:sldMk cId="0" sldId="365"/>
        </pc:sldMkLst>
        <pc:spChg chg="mod">
          <ac:chgData name="骏辉 罗" userId="d968a7d3a6717dc3" providerId="LiveId" clId="{D2F0A2AE-41D2-49B6-9CF1-818D687B89C8}" dt="2024-03-17T10:52:24.947" v="171" actId="20577"/>
          <ac:spMkLst>
            <pc:docMk/>
            <pc:sldMk cId="0" sldId="365"/>
            <ac:spMk id="3" creationId="{78B81297-E088-E869-820F-E43EFD06D47A}"/>
          </ac:spMkLst>
        </pc:spChg>
        <pc:spChg chg="del mod">
          <ac:chgData name="骏辉 罗" userId="d968a7d3a6717dc3" providerId="LiveId" clId="{D2F0A2AE-41D2-49B6-9CF1-818D687B89C8}" dt="2024-03-17T10:52:17.706" v="154" actId="478"/>
          <ac:spMkLst>
            <pc:docMk/>
            <pc:sldMk cId="0" sldId="365"/>
            <ac:spMk id="4" creationId="{3039DAE1-58BD-A3DF-1721-D179B9C2E262}"/>
          </ac:spMkLst>
        </pc:spChg>
        <pc:spChg chg="del">
          <ac:chgData name="骏辉 罗" userId="d968a7d3a6717dc3" providerId="LiveId" clId="{D2F0A2AE-41D2-49B6-9CF1-818D687B89C8}" dt="2024-03-17T10:51:53.044" v="121" actId="478"/>
          <ac:spMkLst>
            <pc:docMk/>
            <pc:sldMk cId="0" sldId="365"/>
            <ac:spMk id="6" creationId="{00000000-0000-0000-0000-000000000000}"/>
          </ac:spMkLst>
        </pc:spChg>
        <pc:spChg chg="add del mod">
          <ac:chgData name="骏辉 罗" userId="d968a7d3a6717dc3" providerId="LiveId" clId="{D2F0A2AE-41D2-49B6-9CF1-818D687B89C8}" dt="2024-03-17T10:52:57.299" v="179" actId="478"/>
          <ac:spMkLst>
            <pc:docMk/>
            <pc:sldMk cId="0" sldId="365"/>
            <ac:spMk id="10" creationId="{AB0AF8F2-1F1E-BB58-F514-522FCE73466D}"/>
          </ac:spMkLst>
        </pc:spChg>
        <pc:spChg chg="add mod">
          <ac:chgData name="骏辉 罗" userId="d968a7d3a6717dc3" providerId="LiveId" clId="{D2F0A2AE-41D2-49B6-9CF1-818D687B89C8}" dt="2024-03-17T10:53:15.262" v="183" actId="1076"/>
          <ac:spMkLst>
            <pc:docMk/>
            <pc:sldMk cId="0" sldId="365"/>
            <ac:spMk id="11" creationId="{B661F82D-AEEA-3AA9-CF9E-060143B95C4A}"/>
          </ac:spMkLst>
        </pc:spChg>
        <pc:spChg chg="del">
          <ac:chgData name="骏辉 罗" userId="d968a7d3a6717dc3" providerId="LiveId" clId="{D2F0A2AE-41D2-49B6-9CF1-818D687B89C8}" dt="2024-03-17T10:51:52.551" v="120" actId="478"/>
          <ac:spMkLst>
            <pc:docMk/>
            <pc:sldMk cId="0" sldId="365"/>
            <ac:spMk id="33" creationId="{00000000-0000-0000-0000-000000000000}"/>
          </ac:spMkLst>
        </pc:spChg>
        <pc:picChg chg="add mod">
          <ac:chgData name="骏辉 罗" userId="d968a7d3a6717dc3" providerId="LiveId" clId="{D2F0A2AE-41D2-49B6-9CF1-818D687B89C8}" dt="2024-03-17T10:52:34.768" v="175" actId="1076"/>
          <ac:picMkLst>
            <pc:docMk/>
            <pc:sldMk cId="0" sldId="365"/>
            <ac:picMk id="9" creationId="{AB66F497-E72A-5862-A6CB-A56606006C63}"/>
          </ac:picMkLst>
        </pc:picChg>
      </pc:sldChg>
      <pc:sldChg chg="modSp mod">
        <pc:chgData name="骏辉 罗" userId="d968a7d3a6717dc3" providerId="LiveId" clId="{D2F0A2AE-41D2-49B6-9CF1-818D687B89C8}" dt="2024-03-17T11:40:51.797" v="2536" actId="20577"/>
        <pc:sldMkLst>
          <pc:docMk/>
          <pc:sldMk cId="0" sldId="387"/>
        </pc:sldMkLst>
        <pc:spChg chg="mod">
          <ac:chgData name="骏辉 罗" userId="d968a7d3a6717dc3" providerId="LiveId" clId="{D2F0A2AE-41D2-49B6-9CF1-818D687B89C8}" dt="2024-03-17T11:40:51.797" v="2536" actId="20577"/>
          <ac:spMkLst>
            <pc:docMk/>
            <pc:sldMk cId="0" sldId="387"/>
            <ac:spMk id="115" creationId="{00000000-0000-0000-0000-000000000000}"/>
          </ac:spMkLst>
        </pc:spChg>
      </pc:sldChg>
      <pc:sldChg chg="modSp mod">
        <pc:chgData name="骏辉 罗" userId="d968a7d3a6717dc3" providerId="LiveId" clId="{D2F0A2AE-41D2-49B6-9CF1-818D687B89C8}" dt="2024-03-17T11:40:35.981" v="2496" actId="20577"/>
        <pc:sldMkLst>
          <pc:docMk/>
          <pc:sldMk cId="0" sldId="388"/>
        </pc:sldMkLst>
        <pc:spChg chg="mod">
          <ac:chgData name="骏辉 罗" userId="d968a7d3a6717dc3" providerId="LiveId" clId="{D2F0A2AE-41D2-49B6-9CF1-818D687B89C8}" dt="2024-03-17T11:40:35.981" v="2496" actId="20577"/>
          <ac:spMkLst>
            <pc:docMk/>
            <pc:sldMk cId="0" sldId="388"/>
            <ac:spMk id="115" creationId="{00000000-0000-0000-0000-000000000000}"/>
          </ac:spMkLst>
        </pc:spChg>
      </pc:sldChg>
      <pc:sldChg chg="addSp delSp modSp mod">
        <pc:chgData name="骏辉 罗" userId="d968a7d3a6717dc3" providerId="LiveId" clId="{D2F0A2AE-41D2-49B6-9CF1-818D687B89C8}" dt="2024-03-17T10:50:48.960" v="7" actId="1076"/>
        <pc:sldMkLst>
          <pc:docMk/>
          <pc:sldMk cId="0" sldId="1290"/>
        </pc:sldMkLst>
        <pc:spChg chg="del">
          <ac:chgData name="骏辉 罗" userId="d968a7d3a6717dc3" providerId="LiveId" clId="{D2F0A2AE-41D2-49B6-9CF1-818D687B89C8}" dt="2024-03-17T10:50:17.638" v="0" actId="478"/>
          <ac:spMkLst>
            <pc:docMk/>
            <pc:sldMk cId="0" sldId="1290"/>
            <ac:spMk id="2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0:28.286" v="3" actId="20577"/>
          <ac:spMkLst>
            <pc:docMk/>
            <pc:sldMk cId="0" sldId="1290"/>
            <ac:spMk id="4" creationId="{92F7B1B6-9B52-6F4B-2277-E84E191B4807}"/>
          </ac:spMkLst>
        </pc:spChg>
        <pc:spChg chg="del">
          <ac:chgData name="骏辉 罗" userId="d968a7d3a6717dc3" providerId="LiveId" clId="{D2F0A2AE-41D2-49B6-9CF1-818D687B89C8}" dt="2024-03-17T10:50:19.563" v="2" actId="478"/>
          <ac:spMkLst>
            <pc:docMk/>
            <pc:sldMk cId="0" sldId="1290"/>
            <ac:spMk id="9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0:19.098" v="1" actId="478"/>
          <ac:spMkLst>
            <pc:docMk/>
            <pc:sldMk cId="0" sldId="1290"/>
            <ac:spMk id="10" creationId="{00000000-0000-0000-0000-000000000000}"/>
          </ac:spMkLst>
        </pc:spChg>
        <pc:picChg chg="add mod">
          <ac:chgData name="骏辉 罗" userId="d968a7d3a6717dc3" providerId="LiveId" clId="{D2F0A2AE-41D2-49B6-9CF1-818D687B89C8}" dt="2024-03-17T10:50:40.881" v="5" actId="1076"/>
          <ac:picMkLst>
            <pc:docMk/>
            <pc:sldMk cId="0" sldId="1290"/>
            <ac:picMk id="14" creationId="{5C0FCDB3-9EBE-2AAB-09F5-69BB53D2DEF0}"/>
          </ac:picMkLst>
        </pc:picChg>
        <pc:picChg chg="add mod">
          <ac:chgData name="骏辉 罗" userId="d968a7d3a6717dc3" providerId="LiveId" clId="{D2F0A2AE-41D2-49B6-9CF1-818D687B89C8}" dt="2024-03-17T10:50:48.960" v="7" actId="1076"/>
          <ac:picMkLst>
            <pc:docMk/>
            <pc:sldMk cId="0" sldId="1290"/>
            <ac:picMk id="15" creationId="{E716AA3E-CF47-5DCB-FD71-B7343103253C}"/>
          </ac:picMkLst>
        </pc:picChg>
      </pc:sldChg>
      <pc:sldChg chg="del">
        <pc:chgData name="骏辉 罗" userId="d968a7d3a6717dc3" providerId="LiveId" clId="{D2F0A2AE-41D2-49B6-9CF1-818D687B89C8}" dt="2024-03-17T10:57:51.525" v="339" actId="2696"/>
        <pc:sldMkLst>
          <pc:docMk/>
          <pc:sldMk cId="0" sldId="11090048"/>
        </pc:sldMkLst>
      </pc:sldChg>
      <pc:sldChg chg="delSp modSp mod">
        <pc:chgData name="骏辉 罗" userId="d968a7d3a6717dc3" providerId="LiveId" clId="{D2F0A2AE-41D2-49B6-9CF1-818D687B89C8}" dt="2024-03-17T10:51:50.136" v="119" actId="478"/>
        <pc:sldMkLst>
          <pc:docMk/>
          <pc:sldMk cId="0" sldId="11090052"/>
        </pc:sldMkLst>
        <pc:spChg chg="mod">
          <ac:chgData name="骏辉 罗" userId="d968a7d3a6717dc3" providerId="LiveId" clId="{D2F0A2AE-41D2-49B6-9CF1-818D687B89C8}" dt="2024-03-17T10:51:48.108" v="118" actId="27636"/>
          <ac:spMkLst>
            <pc:docMk/>
            <pc:sldMk cId="0" sldId="11090052"/>
            <ac:spMk id="4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1:50.136" v="119" actId="478"/>
          <ac:spMkLst>
            <pc:docMk/>
            <pc:sldMk cId="0" sldId="11090052"/>
            <ac:spMk id="5" creationId="{00000000-0000-0000-0000-000000000000}"/>
          </ac:spMkLst>
        </pc:spChg>
      </pc:sldChg>
      <pc:sldChg chg="delSp modSp mod">
        <pc:chgData name="骏辉 罗" userId="d968a7d3a6717dc3" providerId="LiveId" clId="{D2F0A2AE-41D2-49B6-9CF1-818D687B89C8}" dt="2024-03-17T10:53:36.895" v="215" actId="478"/>
        <pc:sldMkLst>
          <pc:docMk/>
          <pc:sldMk cId="0" sldId="11090053"/>
        </pc:sldMkLst>
        <pc:spChg chg="mod">
          <ac:chgData name="骏辉 罗" userId="d968a7d3a6717dc3" providerId="LiveId" clId="{D2F0A2AE-41D2-49B6-9CF1-818D687B89C8}" dt="2024-03-17T10:53:31.204" v="213" actId="20577"/>
          <ac:spMkLst>
            <pc:docMk/>
            <pc:sldMk cId="0" sldId="11090053"/>
            <ac:spMk id="4" creationId="{00000000-0000-0000-0000-000000000000}"/>
          </ac:spMkLst>
        </pc:spChg>
        <pc:spChg chg="del mod">
          <ac:chgData name="骏辉 罗" userId="d968a7d3a6717dc3" providerId="LiveId" clId="{D2F0A2AE-41D2-49B6-9CF1-818D687B89C8}" dt="2024-03-17T10:53:36.895" v="215" actId="478"/>
          <ac:spMkLst>
            <pc:docMk/>
            <pc:sldMk cId="0" sldId="11090053"/>
            <ac:spMk id="5" creationId="{00000000-0000-0000-0000-000000000000}"/>
          </ac:spMkLst>
        </pc:spChg>
      </pc:sldChg>
      <pc:sldChg chg="addSp delSp modSp add mod">
        <pc:chgData name="骏辉 罗" userId="d968a7d3a6717dc3" providerId="LiveId" clId="{D2F0A2AE-41D2-49B6-9CF1-818D687B89C8}" dt="2024-03-17T10:51:28.332" v="95" actId="20577"/>
        <pc:sldMkLst>
          <pc:docMk/>
          <pc:sldMk cId="1029549457" sldId="11090058"/>
        </pc:sldMkLst>
        <pc:spChg chg="add mod">
          <ac:chgData name="骏辉 罗" userId="d968a7d3a6717dc3" providerId="LiveId" clId="{D2F0A2AE-41D2-49B6-9CF1-818D687B89C8}" dt="2024-03-17T10:51:28.332" v="95" actId="20577"/>
          <ac:spMkLst>
            <pc:docMk/>
            <pc:sldMk cId="1029549457" sldId="11090058"/>
            <ac:spMk id="7" creationId="{08B15D22-DBE2-AB19-B8B5-7799266CD3F2}"/>
          </ac:spMkLst>
        </pc:spChg>
        <pc:picChg chg="add mod">
          <ac:chgData name="骏辉 罗" userId="d968a7d3a6717dc3" providerId="LiveId" clId="{D2F0A2AE-41D2-49B6-9CF1-818D687B89C8}" dt="2024-03-17T10:51:09.653" v="14" actId="1076"/>
          <ac:picMkLst>
            <pc:docMk/>
            <pc:sldMk cId="1029549457" sldId="11090058"/>
            <ac:picMk id="2" creationId="{0E6726C8-95A6-1584-1B8F-3266294F6174}"/>
          </ac:picMkLst>
        </pc:picChg>
        <pc:picChg chg="del">
          <ac:chgData name="骏辉 罗" userId="d968a7d3a6717dc3" providerId="LiveId" clId="{D2F0A2AE-41D2-49B6-9CF1-818D687B89C8}" dt="2024-03-17T10:50:58.324" v="9" actId="478"/>
          <ac:picMkLst>
            <pc:docMk/>
            <pc:sldMk cId="1029549457" sldId="11090058"/>
            <ac:picMk id="14" creationId="{5C0FCDB3-9EBE-2AAB-09F5-69BB53D2DEF0}"/>
          </ac:picMkLst>
        </pc:picChg>
        <pc:picChg chg="del">
          <ac:chgData name="骏辉 罗" userId="d968a7d3a6717dc3" providerId="LiveId" clId="{D2F0A2AE-41D2-49B6-9CF1-818D687B89C8}" dt="2024-03-17T10:50:58.980" v="10" actId="478"/>
          <ac:picMkLst>
            <pc:docMk/>
            <pc:sldMk cId="1029549457" sldId="11090058"/>
            <ac:picMk id="15" creationId="{E716AA3E-CF47-5DCB-FD71-B7343103253C}"/>
          </ac:picMkLst>
        </pc:picChg>
      </pc:sldChg>
      <pc:sldChg chg="addSp delSp modSp add mod">
        <pc:chgData name="骏辉 罗" userId="d968a7d3a6717dc3" providerId="LiveId" clId="{D2F0A2AE-41D2-49B6-9CF1-818D687B89C8}" dt="2024-03-17T10:57:31.421" v="338" actId="207"/>
        <pc:sldMkLst>
          <pc:docMk/>
          <pc:sldMk cId="958906122" sldId="11090059"/>
        </pc:sldMkLst>
        <pc:spChg chg="mod">
          <ac:chgData name="骏辉 罗" userId="d968a7d3a6717dc3" providerId="LiveId" clId="{D2F0A2AE-41D2-49B6-9CF1-818D687B89C8}" dt="2024-03-17T10:57:09.841" v="331" actId="20577"/>
          <ac:spMkLst>
            <pc:docMk/>
            <pc:sldMk cId="958906122" sldId="11090059"/>
            <ac:spMk id="18" creationId="{7A6D7AB6-0604-07CE-0742-CF39229BCA1D}"/>
          </ac:spMkLst>
        </pc:spChg>
        <pc:graphicFrameChg chg="add mod modGraphic">
          <ac:chgData name="骏辉 罗" userId="d968a7d3a6717dc3" providerId="LiveId" clId="{D2F0A2AE-41D2-49B6-9CF1-818D687B89C8}" dt="2024-03-17T10:57:31.421" v="338" actId="207"/>
          <ac:graphicFrameMkLst>
            <pc:docMk/>
            <pc:sldMk cId="958906122" sldId="11090059"/>
            <ac:graphicFrameMk id="2" creationId="{780B2931-9A24-CE54-5924-B789B2EF7193}"/>
          </ac:graphicFrameMkLst>
        </pc:graphicFrameChg>
        <pc:graphicFrameChg chg="del modGraphic">
          <ac:chgData name="骏辉 罗" userId="d968a7d3a6717dc3" providerId="LiveId" clId="{D2F0A2AE-41D2-49B6-9CF1-818D687B89C8}" dt="2024-03-17T10:57:14.086" v="333" actId="478"/>
          <ac:graphicFrameMkLst>
            <pc:docMk/>
            <pc:sldMk cId="958906122" sldId="11090059"/>
            <ac:graphicFrameMk id="16" creationId="{81ECCF20-4045-F331-27B0-B18ABC447CCB}"/>
          </ac:graphicFrameMkLst>
        </pc:graphicFrameChg>
      </pc:sldChg>
      <pc:sldChg chg="modSp add mod">
        <pc:chgData name="骏辉 罗" userId="d968a7d3a6717dc3" providerId="LiveId" clId="{D2F0A2AE-41D2-49B6-9CF1-818D687B89C8}" dt="2024-03-17T10:58:42.488" v="386" actId="20577"/>
        <pc:sldMkLst>
          <pc:docMk/>
          <pc:sldMk cId="1561945594" sldId="11090060"/>
        </pc:sldMkLst>
        <pc:spChg chg="mod">
          <ac:chgData name="骏辉 罗" userId="d968a7d3a6717dc3" providerId="LiveId" clId="{D2F0A2AE-41D2-49B6-9CF1-818D687B89C8}" dt="2024-03-17T10:58:16.313" v="376" actId="20577"/>
          <ac:spMkLst>
            <pc:docMk/>
            <pc:sldMk cId="1561945594" sldId="11090060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42.488" v="386" actId="20577"/>
          <ac:spMkLst>
            <pc:docMk/>
            <pc:sldMk cId="1561945594" sldId="11090060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24.374" v="378" actId="1076"/>
          <ac:spMkLst>
            <pc:docMk/>
            <pc:sldMk cId="1561945594" sldId="11090060"/>
            <ac:spMk id="10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17.096" v="429" actId="20577"/>
        <pc:sldMkLst>
          <pc:docMk/>
          <pc:sldMk cId="2337513829" sldId="11090061"/>
        </pc:sldMkLst>
        <pc:spChg chg="mod">
          <ac:chgData name="骏辉 罗" userId="d968a7d3a6717dc3" providerId="LiveId" clId="{D2F0A2AE-41D2-49B6-9CF1-818D687B89C8}" dt="2024-03-17T11:00:17.096" v="429" actId="20577"/>
          <ac:spMkLst>
            <pc:docMk/>
            <pc:sldMk cId="2337513829" sldId="11090061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0.629" v="388" actId="20577"/>
          <ac:spMkLst>
            <pc:docMk/>
            <pc:sldMk cId="2337513829" sldId="11090061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33.191" v="448" actId="27636"/>
        <pc:sldMkLst>
          <pc:docMk/>
          <pc:sldMk cId="508416243" sldId="11090062"/>
        </pc:sldMkLst>
        <pc:spChg chg="mod">
          <ac:chgData name="骏辉 罗" userId="d968a7d3a6717dc3" providerId="LiveId" clId="{D2F0A2AE-41D2-49B6-9CF1-818D687B89C8}" dt="2024-03-17T11:00:33.191" v="448" actId="27636"/>
          <ac:spMkLst>
            <pc:docMk/>
            <pc:sldMk cId="508416243" sldId="11090062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3.369" v="390" actId="20577"/>
          <ac:spMkLst>
            <pc:docMk/>
            <pc:sldMk cId="508416243" sldId="11090062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51.479" v="489" actId="20577"/>
        <pc:sldMkLst>
          <pc:docMk/>
          <pc:sldMk cId="555010746" sldId="11090063"/>
        </pc:sldMkLst>
        <pc:spChg chg="mod">
          <ac:chgData name="骏辉 罗" userId="d968a7d3a6717dc3" providerId="LiveId" clId="{D2F0A2AE-41D2-49B6-9CF1-818D687B89C8}" dt="2024-03-17T11:00:51.479" v="489" actId="20577"/>
          <ac:spMkLst>
            <pc:docMk/>
            <pc:sldMk cId="555010746" sldId="11090063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9.423" v="395" actId="20577"/>
          <ac:spMkLst>
            <pc:docMk/>
            <pc:sldMk cId="555010746" sldId="11090063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3:11.222" v="541" actId="20577"/>
        <pc:sldMkLst>
          <pc:docMk/>
          <pc:sldMk cId="3906430490" sldId="11090064"/>
        </pc:sldMkLst>
        <pc:spChg chg="mod">
          <ac:chgData name="骏辉 罗" userId="d968a7d3a6717dc3" providerId="LiveId" clId="{D2F0A2AE-41D2-49B6-9CF1-818D687B89C8}" dt="2024-03-17T11:03:11.222" v="541" actId="20577"/>
          <ac:spMkLst>
            <pc:docMk/>
            <pc:sldMk cId="3906430490" sldId="11090064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9:06.543" v="400" actId="20577"/>
          <ac:spMkLst>
            <pc:docMk/>
            <pc:sldMk cId="3906430490" sldId="11090064"/>
            <ac:spMk id="6" creationId="{00000000-0000-0000-0000-000000000000}"/>
          </ac:spMkLst>
        </pc:spChg>
      </pc:sldChg>
      <pc:sldChg chg="modSp add mod ord">
        <pc:chgData name="骏辉 罗" userId="d968a7d3a6717dc3" providerId="LiveId" clId="{D2F0A2AE-41D2-49B6-9CF1-818D687B89C8}" dt="2024-03-17T11:03:49.822" v="592" actId="20577"/>
        <pc:sldMkLst>
          <pc:docMk/>
          <pc:sldMk cId="2669990305" sldId="11090065"/>
        </pc:sldMkLst>
        <pc:spChg chg="mod">
          <ac:chgData name="骏辉 罗" userId="d968a7d3a6717dc3" providerId="LiveId" clId="{D2F0A2AE-41D2-49B6-9CF1-818D687B89C8}" dt="2024-03-17T11:03:49.822" v="592" actId="20577"/>
          <ac:spMkLst>
            <pc:docMk/>
            <pc:sldMk cId="2669990305" sldId="11090065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9:11.154" v="405" actId="20577"/>
          <ac:spMkLst>
            <pc:docMk/>
            <pc:sldMk cId="2669990305" sldId="11090065"/>
            <ac:spMk id="6" creationId="{00000000-0000-0000-0000-000000000000}"/>
          </ac:spMkLst>
        </pc:spChg>
      </pc:sldChg>
      <pc:sldChg chg="modSp add mod ord">
        <pc:chgData name="骏辉 罗" userId="d968a7d3a6717dc3" providerId="LiveId" clId="{D2F0A2AE-41D2-49B6-9CF1-818D687B89C8}" dt="2024-03-17T11:16:53.057" v="1638" actId="20577"/>
        <pc:sldMkLst>
          <pc:docMk/>
          <pc:sldMk cId="1179505840" sldId="11090066"/>
        </pc:sldMkLst>
        <pc:spChg chg="mod">
          <ac:chgData name="骏辉 罗" userId="d968a7d3a6717dc3" providerId="LiveId" clId="{D2F0A2AE-41D2-49B6-9CF1-818D687B89C8}" dt="2024-03-17T11:10:38.244" v="904" actId="1076"/>
          <ac:spMkLst>
            <pc:docMk/>
            <pc:sldMk cId="1179505840" sldId="11090066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1:16:53.057" v="1638" actId="20577"/>
          <ac:spMkLst>
            <pc:docMk/>
            <pc:sldMk cId="1179505840" sldId="11090066"/>
            <ac:spMk id="11" creationId="{0F98AB8F-AF08-CEAC-1482-CFAD4DC13D6F}"/>
          </ac:spMkLst>
        </pc:spChg>
        <pc:picChg chg="mod">
          <ac:chgData name="骏辉 罗" userId="d968a7d3a6717dc3" providerId="LiveId" clId="{D2F0A2AE-41D2-49B6-9CF1-818D687B89C8}" dt="2024-03-17T11:10:39.828" v="905" actId="1076"/>
          <ac:picMkLst>
            <pc:docMk/>
            <pc:sldMk cId="1179505840" sldId="11090066"/>
            <ac:picMk id="10" creationId="{979C14C6-0C74-DAD1-0AE9-EBF6AE1BC4F2}"/>
          </ac:picMkLst>
        </pc:picChg>
      </pc:sldChg>
      <pc:sldChg chg="del">
        <pc:chgData name="骏辉 罗" userId="d968a7d3a6717dc3" providerId="LiveId" clId="{D2F0A2AE-41D2-49B6-9CF1-818D687B89C8}" dt="2024-03-17T11:01:56.173" v="490"/>
        <pc:sldMkLst>
          <pc:docMk/>
          <pc:sldMk cId="2396701303" sldId="11090066"/>
        </pc:sldMkLst>
      </pc:sldChg>
      <pc:sldChg chg="add del">
        <pc:chgData name="骏辉 罗" userId="d968a7d3a6717dc3" providerId="LiveId" clId="{D2F0A2AE-41D2-49B6-9CF1-818D687B89C8}" dt="2024-03-17T11:02:20.755" v="492"/>
        <pc:sldMkLst>
          <pc:docMk/>
          <pc:sldMk cId="3760804029" sldId="11090066"/>
        </pc:sldMkLst>
      </pc:sldChg>
      <pc:sldChg chg="modSp add mod ord">
        <pc:chgData name="骏辉 罗" userId="d968a7d3a6717dc3" providerId="LiveId" clId="{D2F0A2AE-41D2-49B6-9CF1-818D687B89C8}" dt="2024-03-17T11:21:12.697" v="2075"/>
        <pc:sldMkLst>
          <pc:docMk/>
          <pc:sldMk cId="2145330110" sldId="11090067"/>
        </pc:sldMkLst>
        <pc:spChg chg="mod">
          <ac:chgData name="骏辉 罗" userId="d968a7d3a6717dc3" providerId="LiveId" clId="{D2F0A2AE-41D2-49B6-9CF1-818D687B89C8}" dt="2024-03-17T11:21:12.697" v="2075"/>
          <ac:spMkLst>
            <pc:docMk/>
            <pc:sldMk cId="2145330110" sldId="11090067"/>
            <ac:spMk id="11" creationId="{0F98AB8F-AF08-CEAC-1482-CFAD4DC13D6F}"/>
          </ac:spMkLst>
        </pc:spChg>
      </pc:sldChg>
      <pc:sldChg chg="addSp modSp add mod ord">
        <pc:chgData name="骏辉 罗" userId="d968a7d3a6717dc3" providerId="LiveId" clId="{D2F0A2AE-41D2-49B6-9CF1-818D687B89C8}" dt="2024-03-17T11:22:28.366" v="2090" actId="5793"/>
        <pc:sldMkLst>
          <pc:docMk/>
          <pc:sldMk cId="3252447547" sldId="11090068"/>
        </pc:sldMkLst>
        <pc:spChg chg="add mod">
          <ac:chgData name="骏辉 罗" userId="d968a7d3a6717dc3" providerId="LiveId" clId="{D2F0A2AE-41D2-49B6-9CF1-818D687B89C8}" dt="2024-03-17T11:22:28.366" v="2090" actId="5793"/>
          <ac:spMkLst>
            <pc:docMk/>
            <pc:sldMk cId="3252447547" sldId="11090068"/>
            <ac:spMk id="2" creationId="{15B9F139-CA7B-E0A1-5294-CF5B37E58CDE}"/>
          </ac:spMkLst>
        </pc:spChg>
        <pc:spChg chg="mod">
          <ac:chgData name="骏辉 罗" userId="d968a7d3a6717dc3" providerId="LiveId" clId="{D2F0A2AE-41D2-49B6-9CF1-818D687B89C8}" dt="2024-03-17T11:21:23.234" v="2076" actId="20577"/>
          <ac:spMkLst>
            <pc:docMk/>
            <pc:sldMk cId="3252447547" sldId="11090068"/>
            <ac:spMk id="11" creationId="{0F98AB8F-AF08-CEAC-1482-CFAD4DC13D6F}"/>
          </ac:spMkLst>
        </pc:spChg>
      </pc:sldChg>
      <pc:sldChg chg="modSp add mod ord">
        <pc:chgData name="骏辉 罗" userId="d968a7d3a6717dc3" providerId="LiveId" clId="{D2F0A2AE-41D2-49B6-9CF1-818D687B89C8}" dt="2024-03-17T11:24:59.089" v="2105" actId="1076"/>
        <pc:sldMkLst>
          <pc:docMk/>
          <pc:sldMk cId="860857519" sldId="11090069"/>
        </pc:sldMkLst>
        <pc:spChg chg="mod">
          <ac:chgData name="骏辉 罗" userId="d968a7d3a6717dc3" providerId="LiveId" clId="{D2F0A2AE-41D2-49B6-9CF1-818D687B89C8}" dt="2024-03-17T11:24:59.089" v="2105" actId="1076"/>
          <ac:spMkLst>
            <pc:docMk/>
            <pc:sldMk cId="860857519" sldId="11090069"/>
            <ac:spMk id="11" creationId="{0F98AB8F-AF08-CEAC-1482-CFAD4DC13D6F}"/>
          </ac:spMkLst>
        </pc:spChg>
      </pc:sldChg>
      <pc:sldChg chg="modSp add mod ord">
        <pc:chgData name="骏辉 罗" userId="d968a7d3a6717dc3" providerId="LiveId" clId="{D2F0A2AE-41D2-49B6-9CF1-818D687B89C8}" dt="2024-03-17T11:36:10.416" v="2393" actId="20577"/>
        <pc:sldMkLst>
          <pc:docMk/>
          <pc:sldMk cId="150631011" sldId="11090070"/>
        </pc:sldMkLst>
        <pc:spChg chg="mod">
          <ac:chgData name="骏辉 罗" userId="d968a7d3a6717dc3" providerId="LiveId" clId="{D2F0A2AE-41D2-49B6-9CF1-818D687B89C8}" dt="2024-03-17T11:28:42.125" v="2171" actId="1076"/>
          <ac:spMkLst>
            <pc:docMk/>
            <pc:sldMk cId="150631011" sldId="11090070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1:36:10.416" v="2393" actId="20577"/>
          <ac:spMkLst>
            <pc:docMk/>
            <pc:sldMk cId="150631011" sldId="11090070"/>
            <ac:spMk id="11" creationId="{0F98AB8F-AF08-CEAC-1482-CFAD4DC13D6F}"/>
          </ac:spMkLst>
        </pc:spChg>
      </pc:sldChg>
      <pc:sldChg chg="addSp delSp modSp add mod">
        <pc:chgData name="骏辉 罗" userId="d968a7d3a6717dc3" providerId="LiveId" clId="{D2F0A2AE-41D2-49B6-9CF1-818D687B89C8}" dt="2024-03-17T11:23:42.366" v="2092" actId="22"/>
        <pc:sldMkLst>
          <pc:docMk/>
          <pc:sldMk cId="2645786075" sldId="11090071"/>
        </pc:sldMkLst>
        <pc:spChg chg="mod">
          <ac:chgData name="骏辉 罗" userId="d968a7d3a6717dc3" providerId="LiveId" clId="{D2F0A2AE-41D2-49B6-9CF1-818D687B89C8}" dt="2024-03-17T11:22:22.606" v="2089" actId="20577"/>
          <ac:spMkLst>
            <pc:docMk/>
            <pc:sldMk cId="2645786075" sldId="11090071"/>
            <ac:spMk id="2" creationId="{15B9F139-CA7B-E0A1-5294-CF5B37E58CDE}"/>
          </ac:spMkLst>
        </pc:spChg>
        <pc:spChg chg="add del">
          <ac:chgData name="骏辉 罗" userId="d968a7d3a6717dc3" providerId="LiveId" clId="{D2F0A2AE-41D2-49B6-9CF1-818D687B89C8}" dt="2024-03-17T11:23:42.366" v="2092" actId="22"/>
          <ac:spMkLst>
            <pc:docMk/>
            <pc:sldMk cId="2645786075" sldId="11090071"/>
            <ac:spMk id="4" creationId="{5E04FB84-5F41-E51D-6ABE-D0BBA92CD214}"/>
          </ac:spMkLst>
        </pc:spChg>
      </pc:sldChg>
      <pc:sldChg chg="modSp add mod">
        <pc:chgData name="骏辉 罗" userId="d968a7d3a6717dc3" providerId="LiveId" clId="{D2F0A2AE-41D2-49B6-9CF1-818D687B89C8}" dt="2024-03-17T11:24:11.434" v="2103" actId="20577"/>
        <pc:sldMkLst>
          <pc:docMk/>
          <pc:sldMk cId="2296381970" sldId="11090072"/>
        </pc:sldMkLst>
        <pc:spChg chg="mod">
          <ac:chgData name="骏辉 罗" userId="d968a7d3a6717dc3" providerId="LiveId" clId="{D2F0A2AE-41D2-49B6-9CF1-818D687B89C8}" dt="2024-03-17T11:24:11.434" v="2103" actId="20577"/>
          <ac:spMkLst>
            <pc:docMk/>
            <pc:sldMk cId="2296381970" sldId="11090072"/>
            <ac:spMk id="2" creationId="{15B9F139-CA7B-E0A1-5294-CF5B37E58CDE}"/>
          </ac:spMkLst>
        </pc:spChg>
      </pc:sldChg>
      <pc:sldChg chg="addSp modSp add mod">
        <pc:chgData name="骏辉 罗" userId="d968a7d3a6717dc3" providerId="LiveId" clId="{D2F0A2AE-41D2-49B6-9CF1-818D687B89C8}" dt="2024-03-17T11:27:00.691" v="2150"/>
        <pc:sldMkLst>
          <pc:docMk/>
          <pc:sldMk cId="4035459208" sldId="11090073"/>
        </pc:sldMkLst>
        <pc:spChg chg="mod">
          <ac:chgData name="骏辉 罗" userId="d968a7d3a6717dc3" providerId="LiveId" clId="{D2F0A2AE-41D2-49B6-9CF1-818D687B89C8}" dt="2024-03-17T11:25:14.068" v="2127" actId="1076"/>
          <ac:spMkLst>
            <pc:docMk/>
            <pc:sldMk cId="4035459208" sldId="11090073"/>
            <ac:spMk id="11" creationId="{0F98AB8F-AF08-CEAC-1482-CFAD4DC13D6F}"/>
          </ac:spMkLst>
        </pc:spChg>
        <pc:graphicFrameChg chg="add mod modGraphic">
          <ac:chgData name="骏辉 罗" userId="d968a7d3a6717dc3" providerId="LiveId" clId="{D2F0A2AE-41D2-49B6-9CF1-818D687B89C8}" dt="2024-03-17T11:27:00.691" v="2150"/>
          <ac:graphicFrameMkLst>
            <pc:docMk/>
            <pc:sldMk cId="4035459208" sldId="11090073"/>
            <ac:graphicFrameMk id="2" creationId="{92B2B227-9EE5-AC63-362A-FB3967325E7C}"/>
          </ac:graphicFrameMkLst>
        </pc:graphicFrameChg>
      </pc:sldChg>
      <pc:sldChg chg="addSp delSp modSp add mod ord">
        <pc:chgData name="骏辉 罗" userId="d968a7d3a6717dc3" providerId="LiveId" clId="{D2F0A2AE-41D2-49B6-9CF1-818D687B89C8}" dt="2024-03-17T11:39:16.238" v="2433" actId="1076"/>
        <pc:sldMkLst>
          <pc:docMk/>
          <pc:sldMk cId="4080842135" sldId="11090074"/>
        </pc:sldMkLst>
        <pc:spChg chg="mod">
          <ac:chgData name="骏辉 罗" userId="d968a7d3a6717dc3" providerId="LiveId" clId="{D2F0A2AE-41D2-49B6-9CF1-818D687B89C8}" dt="2024-03-17T11:39:14.181" v="2432" actId="1076"/>
          <ac:spMkLst>
            <pc:docMk/>
            <pc:sldMk cId="4080842135" sldId="11090074"/>
            <ac:spMk id="6" creationId="{00000000-0000-0000-0000-000000000000}"/>
          </ac:spMkLst>
        </pc:spChg>
        <pc:spChg chg="del mod">
          <ac:chgData name="骏辉 罗" userId="d968a7d3a6717dc3" providerId="LiveId" clId="{D2F0A2AE-41D2-49B6-9CF1-818D687B89C8}" dt="2024-03-17T11:38:26.541" v="2424"/>
          <ac:spMkLst>
            <pc:docMk/>
            <pc:sldMk cId="4080842135" sldId="11090074"/>
            <ac:spMk id="11" creationId="{0F98AB8F-AF08-CEAC-1482-CFAD4DC13D6F}"/>
          </ac:spMkLst>
        </pc:spChg>
        <pc:picChg chg="add mod">
          <ac:chgData name="骏辉 罗" userId="d968a7d3a6717dc3" providerId="LiveId" clId="{D2F0A2AE-41D2-49B6-9CF1-818D687B89C8}" dt="2024-03-17T11:39:16.238" v="2433" actId="1076"/>
          <ac:picMkLst>
            <pc:docMk/>
            <pc:sldMk cId="4080842135" sldId="11090074"/>
            <ac:picMk id="3" creationId="{C482F534-3689-E3D9-AC36-3EF417F7DFD7}"/>
          </ac:picMkLst>
        </pc:picChg>
        <pc:picChg chg="mod">
          <ac:chgData name="骏辉 罗" userId="d968a7d3a6717dc3" providerId="LiveId" clId="{D2F0A2AE-41D2-49B6-9CF1-818D687B89C8}" dt="2024-03-17T11:39:08.712" v="2430" actId="1076"/>
          <ac:picMkLst>
            <pc:docMk/>
            <pc:sldMk cId="4080842135" sldId="11090074"/>
            <ac:picMk id="10" creationId="{979C14C6-0C74-DAD1-0AE9-EBF6AE1BC4F2}"/>
          </ac:picMkLst>
        </pc:picChg>
      </pc:sldChg>
      <pc:sldChg chg="new del">
        <pc:chgData name="骏辉 罗" userId="d968a7d3a6717dc3" providerId="LiveId" clId="{D2F0A2AE-41D2-49B6-9CF1-818D687B89C8}" dt="2024-03-17T11:39:44.673" v="2435" actId="680"/>
        <pc:sldMkLst>
          <pc:docMk/>
          <pc:sldMk cId="168541648" sldId="11090075"/>
        </pc:sldMkLst>
      </pc:sldChg>
      <pc:sldChg chg="addSp delSp modSp add mod">
        <pc:chgData name="骏辉 罗" userId="d968a7d3a6717dc3" providerId="LiveId" clId="{D2F0A2AE-41D2-49B6-9CF1-818D687B89C8}" dt="2024-03-17T11:40:00.135" v="2441" actId="14100"/>
        <pc:sldMkLst>
          <pc:docMk/>
          <pc:sldMk cId="1411977093" sldId="11090075"/>
        </pc:sldMkLst>
        <pc:picChg chg="del">
          <ac:chgData name="骏辉 罗" userId="d968a7d3a6717dc3" providerId="LiveId" clId="{D2F0A2AE-41D2-49B6-9CF1-818D687B89C8}" dt="2024-03-17T11:39:53.295" v="2437" actId="478"/>
          <ac:picMkLst>
            <pc:docMk/>
            <pc:sldMk cId="1411977093" sldId="11090075"/>
            <ac:picMk id="3" creationId="{C482F534-3689-E3D9-AC36-3EF417F7DFD7}"/>
          </ac:picMkLst>
        </pc:picChg>
        <pc:picChg chg="add mod">
          <ac:chgData name="骏辉 罗" userId="d968a7d3a6717dc3" providerId="LiveId" clId="{D2F0A2AE-41D2-49B6-9CF1-818D687B89C8}" dt="2024-03-17T11:40:00.135" v="2441" actId="14100"/>
          <ac:picMkLst>
            <pc:docMk/>
            <pc:sldMk cId="1411977093" sldId="11090075"/>
            <ac:picMk id="4" creationId="{3A890B73-84F6-4EA9-EC3D-A15D9BD7D5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90E4D-242A-483E-AA00-35E33632DE5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9F522-DB4D-4A70-819C-8CCC85B41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59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9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052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36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23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96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294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572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682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308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289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332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310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287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42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188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39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78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28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79F522-DB4D-4A70-819C-8CCC85B41A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048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35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837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781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017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944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1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59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10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556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2024/3/17 18:11:59 [ID-2905161]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72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29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699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08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2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49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2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185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24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34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83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08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044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94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197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72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1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360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1208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2696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93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3102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669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336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32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7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7997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33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5967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81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05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12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1426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931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9966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2170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451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8586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611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138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166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98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0421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7713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群定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5821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354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4403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166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662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918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4234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767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58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993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927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6019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5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77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28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21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74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15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3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3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B8A3-A6A6-4182-BF03-C7222DD023B0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6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6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oardmix.cn/app/editor/0_B5aj6qmtVA1aSQZNokPg" TargetMode="External"/><Relationship Id="rId3" Type="http://schemas.openxmlformats.org/officeDocument/2006/relationships/tags" Target="../tags/tag92.xml"/><Relationship Id="rId7" Type="http://schemas.openxmlformats.org/officeDocument/2006/relationships/image" Target="../media/image5.sv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7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5.svg"/><Relationship Id="rId5" Type="http://schemas.openxmlformats.org/officeDocument/2006/relationships/tags" Target="../tags/tag101.xml"/><Relationship Id="rId10" Type="http://schemas.openxmlformats.org/officeDocument/2006/relationships/image" Target="../media/image4.png"/><Relationship Id="rId4" Type="http://schemas.openxmlformats.org/officeDocument/2006/relationships/tags" Target="../tags/tag100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9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5.svg"/><Relationship Id="rId5" Type="http://schemas.openxmlformats.org/officeDocument/2006/relationships/tags" Target="../tags/tag108.xml"/><Relationship Id="rId10" Type="http://schemas.openxmlformats.org/officeDocument/2006/relationships/image" Target="../media/image4.png"/><Relationship Id="rId4" Type="http://schemas.openxmlformats.org/officeDocument/2006/relationships/tags" Target="../tags/tag107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11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10.png"/><Relationship Id="rId5" Type="http://schemas.openxmlformats.org/officeDocument/2006/relationships/tags" Target="../tags/tag115.xml"/><Relationship Id="rId10" Type="http://schemas.openxmlformats.org/officeDocument/2006/relationships/image" Target="../media/image5.svg"/><Relationship Id="rId4" Type="http://schemas.openxmlformats.org/officeDocument/2006/relationships/tags" Target="../tags/tag114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7" Type="http://schemas.openxmlformats.org/officeDocument/2006/relationships/image" Target="../media/image3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123.xml"/><Relationship Id="rId7" Type="http://schemas.openxmlformats.org/officeDocument/2006/relationships/image" Target="../media/image4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4.xml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127.xml"/><Relationship Id="rId7" Type="http://schemas.openxmlformats.org/officeDocument/2006/relationships/image" Target="../media/image4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3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10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3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5.sv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7" Type="http://schemas.openxmlformats.org/officeDocument/2006/relationships/image" Target="../media/image3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5.sv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3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5.sv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7" Type="http://schemas.openxmlformats.org/officeDocument/2006/relationships/image" Target="../media/image3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7" Type="http://schemas.openxmlformats.org/officeDocument/2006/relationships/image" Target="../media/image5.sv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image" Target="../media/image2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25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5.sv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image" Target="../media/image3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7" Type="http://schemas.openxmlformats.org/officeDocument/2006/relationships/image" Target="../media/image5.sv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7" Type="http://schemas.openxmlformats.org/officeDocument/2006/relationships/image" Target="../media/image3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79.xml"/><Relationship Id="rId7" Type="http://schemas.openxmlformats.org/officeDocument/2006/relationships/image" Target="../media/image5.sv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82.xml"/><Relationship Id="rId7" Type="http://schemas.openxmlformats.org/officeDocument/2006/relationships/image" Target="../media/image5.sv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image" Target="../media/image16.png"/><Relationship Id="rId5" Type="http://schemas.openxmlformats.org/officeDocument/2006/relationships/tags" Target="../tags/tag187.xml"/><Relationship Id="rId10" Type="http://schemas.openxmlformats.org/officeDocument/2006/relationships/notesSlide" Target="../notesSlides/notesSlide36.xml"/><Relationship Id="rId4" Type="http://schemas.openxmlformats.org/officeDocument/2006/relationships/tags" Target="../tags/tag186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3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2" Type="http://schemas.openxmlformats.org/officeDocument/2006/relationships/tags" Target="../tags/tag44.xml"/><Relationship Id="rId16" Type="http://schemas.openxmlformats.org/officeDocument/2006/relationships/image" Target="../media/image5.sv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image" Target="../media/image4.png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2" Type="http://schemas.openxmlformats.org/officeDocument/2006/relationships/tags" Target="../tags/tag56.xml"/><Relationship Id="rId16" Type="http://schemas.openxmlformats.org/officeDocument/2006/relationships/image" Target="../media/image5.sv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image" Target="../media/image4.png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6" Type="http://schemas.openxmlformats.org/officeDocument/2006/relationships/image" Target="../media/image5.sv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image" Target="../media/image4.png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3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5.sv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1">
            <a:extLst>
              <a:ext uri="{FF2B5EF4-FFF2-40B4-BE49-F238E27FC236}">
                <a16:creationId xmlns:a16="http://schemas.microsoft.com/office/drawing/2014/main" id="{D9CA84CF-1DD0-6BC7-A4AA-6CB7F3586465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E54E3D-5152-C8DB-27A6-EE7319DF828F}"/>
              </a:ext>
            </a:extLst>
          </p:cNvPr>
          <p:cNvSpPr/>
          <p:nvPr/>
        </p:nvSpPr>
        <p:spPr>
          <a:xfrm>
            <a:off x="-20955" y="0"/>
            <a:ext cx="10474960" cy="6858000"/>
          </a:xfrm>
          <a:prstGeom prst="rect">
            <a:avLst/>
          </a:prstGeom>
          <a:gradFill>
            <a:gsLst>
              <a:gs pos="39000">
                <a:schemeClr val="accent1"/>
              </a:gs>
              <a:gs pos="0">
                <a:schemeClr val="accent1">
                  <a:alpha val="100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矩形 108"/>
          <p:cNvSpPr/>
          <p:nvPr>
            <p:custDataLst>
              <p:tags r:id="rId2"/>
            </p:custDataLst>
          </p:nvPr>
        </p:nvSpPr>
        <p:spPr>
          <a:xfrm>
            <a:off x="478155" y="1515110"/>
            <a:ext cx="113665" cy="1630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4" name="矩形 113"/>
          <p:cNvSpPr/>
          <p:nvPr>
            <p:custDataLst>
              <p:tags r:id="rId3"/>
            </p:custDataLst>
          </p:nvPr>
        </p:nvSpPr>
        <p:spPr>
          <a:xfrm>
            <a:off x="478155" y="4966970"/>
            <a:ext cx="113665" cy="655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0" name="Text1"/>
          <p:cNvSpPr txBox="1"/>
          <p:nvPr>
            <p:custDataLst>
              <p:tags r:id="rId4"/>
            </p:custDataLst>
          </p:nvPr>
        </p:nvSpPr>
        <p:spPr>
          <a:xfrm>
            <a:off x="866775" y="1116965"/>
            <a:ext cx="10284460" cy="24263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92500" lnSpcReduction="10000"/>
          </a:bodyPr>
          <a:lstStyle/>
          <a:p>
            <a:r>
              <a:rPr lang="en-US" altLang="zh-CN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超算中心运营管理门户网站需求工程项目计划：统一在线服务平台</a:t>
            </a:r>
            <a:r>
              <a:rPr lang="en-US" altLang="zh-CN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zh-CN" altLang="en-US" sz="6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ext2"/>
          <p:cNvSpPr txBox="1"/>
          <p:nvPr>
            <p:custDataLst>
              <p:tags r:id="rId5"/>
            </p:custDataLst>
          </p:nvPr>
        </p:nvSpPr>
        <p:spPr>
          <a:xfrm>
            <a:off x="866708" y="3544177"/>
            <a:ext cx="7236190" cy="9641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"Project Plan for Requirements Engineering of Supercomputing Center Operations Management Portal Website: Unified Online Service Platform"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3"/>
          <p:cNvSpPr txBox="1"/>
          <p:nvPr>
            <p:custDataLst>
              <p:tags r:id="rId6"/>
            </p:custDataLst>
          </p:nvPr>
        </p:nvSpPr>
        <p:spPr>
          <a:xfrm>
            <a:off x="866521" y="4894861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6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人：罗骏辉</a:t>
            </a:r>
            <a:endParaRPr lang="zh-CN" altLang="en-US" sz="1600" b="1" dirty="0">
              <a:solidFill>
                <a:schemeClr val="tx2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4"/>
          <p:cNvSpPr txBox="1"/>
          <p:nvPr>
            <p:custDataLst>
              <p:tags r:id="rId7"/>
            </p:custDataLst>
          </p:nvPr>
        </p:nvSpPr>
        <p:spPr>
          <a:xfrm>
            <a:off x="866521" y="5303978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altLang="zh-CN" sz="160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2024/3/17</a:t>
            </a:r>
            <a:endParaRPr lang="en-US" altLang="zh-CN" sz="1600" spc="300" dirty="0">
              <a:solidFill>
                <a:schemeClr val="tx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A06897-5347-BC09-6606-49A9EECE47FC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3AE1BC1-CCD8-1872-9E91-C8C3943D0160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7FF3559-0752-578F-7745-849231893906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104A0C7-FD9F-0E9F-DAD8-C7FA5F902A64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6785E94-3746-242F-DB83-506B8200686B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E053CA-41F2-ADD3-163B-6FB4D2930CB9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E2D271D-4A0E-9E0C-324F-8A1506B9035B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5838906-D410-5F8E-8CEA-C19618188428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CD6E44F-4FFE-CB99-C096-BB059416552F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B3E5F67-5CD1-E4BC-8593-DA2C5AF416A5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257FA72-92D8-766A-7A0B-DB17410064DB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3A4E9CD-D582-4B0C-1BFF-1FB3CFF0A73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FF0A3C9-B8E4-E786-BC26-A17F3AF090C7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E0F76AF-4EF7-94FF-BC82-B94EC81F0DA9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项目任务分解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960481" y="173139"/>
            <a:ext cx="4607263" cy="79095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WBS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7" name="Shape1">
            <a:extLst>
              <a:ext uri="{FF2B5EF4-FFF2-40B4-BE49-F238E27FC236}">
                <a16:creationId xmlns:a16="http://schemas.microsoft.com/office/drawing/2014/main" id="{722E0931-D89C-769C-FF62-06D666365B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93" y="511469"/>
            <a:ext cx="452628" cy="4526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1C6152-3656-C892-4DFF-5F08147F2491}"/>
              </a:ext>
            </a:extLst>
          </p:cNvPr>
          <p:cNvSpPr txBox="1"/>
          <p:nvPr/>
        </p:nvSpPr>
        <p:spPr>
          <a:xfrm>
            <a:off x="799002" y="4869203"/>
            <a:ext cx="49302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原图太长不好展示，只能展示一部分，详细请见</a:t>
            </a:r>
            <a:r>
              <a:rPr lang="en-US" altLang="zh-CN" sz="1800" u="sng" kern="100" dirty="0">
                <a:solidFill>
                  <a:srgbClr val="0563C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8"/>
              </a:rPr>
              <a:t>https://boardmix.cn/app/editor/0_B5aj6qmtVA1aSQZNokPg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93FF0E-C9AC-0980-E1B6-3F5747E518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11" y="1776019"/>
            <a:ext cx="10947219" cy="27771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E50CA9-72BD-40E0-80EE-1F271B3810BB}"/>
              </a:ext>
            </a:extLst>
          </p:cNvPr>
          <p:cNvSpPr txBox="1"/>
          <p:nvPr/>
        </p:nvSpPr>
        <p:spPr>
          <a:xfrm>
            <a:off x="6495068" y="4869203"/>
            <a:ext cx="493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关于</a:t>
            </a:r>
            <a:r>
              <a:rPr lang="en-US" altLang="zh-CN" dirty="0"/>
              <a:t>WBS</a:t>
            </a:r>
            <a:r>
              <a:rPr lang="zh-CN" altLang="en-US" dirty="0"/>
              <a:t>的说明在需求工程项目计划文档中有相关的描述，就不在</a:t>
            </a:r>
            <a:r>
              <a:rPr lang="en-US" altLang="zh-CN" dirty="0"/>
              <a:t>ppt</a:t>
            </a:r>
            <a:r>
              <a:rPr lang="zh-CN" altLang="en-US" dirty="0"/>
              <a:t>里展开叙述了。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项目进度安排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平滑3"/>
          <p:cNvSpPr/>
          <p:nvPr>
            <p:custDataLst>
              <p:tags r:id="rId2"/>
            </p:custDataLst>
          </p:nvPr>
        </p:nvSpPr>
        <p:spPr>
          <a:xfrm flipV="1">
            <a:off x="6723785" y="3321202"/>
            <a:ext cx="914400" cy="91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30FDBDAE-740D-D522-A960-7E65BF7149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14484" y="0"/>
            <a:ext cx="1370572" cy="587418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超算中心门户网站建设，提供多种功能服务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43E6E9-107B-149E-878C-9B4F5423E7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829" y="2049520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FAC4F2-7E70-F175-351E-9C0254137A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829" y="3297168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92F7B1B6-9B52-6F4B-2277-E84E191B480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1379" y="1853954"/>
            <a:ext cx="5885760" cy="208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12" name="Shape4">
            <a:extLst>
              <a:ext uri="{FF2B5EF4-FFF2-40B4-BE49-F238E27FC236}">
                <a16:creationId xmlns:a16="http://schemas.microsoft.com/office/drawing/2014/main" id="{678B2B94-7324-B554-793D-64338249842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321" y="553002"/>
            <a:ext cx="560420" cy="5604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458A12-68AE-C01C-B604-2C72382E96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9049" y="270193"/>
            <a:ext cx="9049342" cy="32280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8C0DD2-9EE1-F248-6B96-F9D54F0CA4C1}"/>
              </a:ext>
            </a:extLst>
          </p:cNvPr>
          <p:cNvSpPr txBox="1"/>
          <p:nvPr/>
        </p:nvSpPr>
        <p:spPr>
          <a:xfrm>
            <a:off x="2820973" y="4171213"/>
            <a:ext cx="2948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具体细则展示一部分，详细请见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9A0693-1423-6C04-3B66-A349AAAA61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2797" y="3498211"/>
            <a:ext cx="5609277" cy="3322033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平滑3"/>
          <p:cNvSpPr/>
          <p:nvPr>
            <p:custDataLst>
              <p:tags r:id="rId2"/>
            </p:custDataLst>
          </p:nvPr>
        </p:nvSpPr>
        <p:spPr>
          <a:xfrm flipV="1">
            <a:off x="6723785" y="3321202"/>
            <a:ext cx="914400" cy="91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30FDBDAE-740D-D522-A960-7E65BF7149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14484" y="0"/>
            <a:ext cx="1370572" cy="587418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超算中心门户网站建设，提供多种功能服务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43E6E9-107B-149E-878C-9B4F5423E7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829" y="2049520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FAC4F2-7E70-F175-351E-9C0254137A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829" y="3297168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92F7B1B6-9B52-6F4B-2277-E84E191B480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1379" y="1853954"/>
            <a:ext cx="5885760" cy="208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12" name="Shape4">
            <a:extLst>
              <a:ext uri="{FF2B5EF4-FFF2-40B4-BE49-F238E27FC236}">
                <a16:creationId xmlns:a16="http://schemas.microsoft.com/office/drawing/2014/main" id="{678B2B94-7324-B554-793D-64338249842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321" y="553002"/>
            <a:ext cx="560420" cy="5604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C35A9B7-AB56-C171-11D9-195C6322F4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48" y="309680"/>
            <a:ext cx="5041456" cy="62059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6814F85-9AA9-C62E-D5CB-92B0112DFEDC}"/>
              </a:ext>
            </a:extLst>
          </p:cNvPr>
          <p:cNvSpPr txBox="1"/>
          <p:nvPr/>
        </p:nvSpPr>
        <p:spPr>
          <a:xfrm>
            <a:off x="8663233" y="833212"/>
            <a:ext cx="299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这是网络图。具体说明参考需求工程项目计划文档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0211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平滑3"/>
          <p:cNvSpPr/>
          <p:nvPr>
            <p:custDataLst>
              <p:tags r:id="rId2"/>
            </p:custDataLst>
          </p:nvPr>
        </p:nvSpPr>
        <p:spPr>
          <a:xfrm flipV="1">
            <a:off x="6723785" y="3321202"/>
            <a:ext cx="914400" cy="91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30FDBDAE-740D-D522-A960-7E65BF7149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92741" y="-23938"/>
            <a:ext cx="4242490" cy="1316910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完成超算中心门户网站建设，提供多种功能服务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43E6E9-107B-149E-878C-9B4F5423E7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829" y="2049520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FAC4F2-7E70-F175-351E-9C0254137A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829" y="3297168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Shape4">
            <a:extLst>
              <a:ext uri="{FF2B5EF4-FFF2-40B4-BE49-F238E27FC236}">
                <a16:creationId xmlns:a16="http://schemas.microsoft.com/office/drawing/2014/main" id="{678B2B94-7324-B554-793D-64338249842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321" y="553002"/>
            <a:ext cx="560420" cy="5604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411D81-369E-C2AD-30B7-2C86954B48E6}"/>
              </a:ext>
            </a:extLst>
          </p:cNvPr>
          <p:cNvSpPr txBox="1"/>
          <p:nvPr/>
        </p:nvSpPr>
        <p:spPr>
          <a:xfrm>
            <a:off x="248329" y="2265674"/>
            <a:ext cx="382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原图太长，</a:t>
            </a:r>
            <a:r>
              <a:rPr lang="en-US" altLang="zh-CN" dirty="0"/>
              <a:t>ppt</a:t>
            </a:r>
            <a:r>
              <a:rPr lang="zh-CN" altLang="en-US" dirty="0"/>
              <a:t>里面展示不了就展示一部分，详情请见</a:t>
            </a:r>
            <a:r>
              <a:rPr lang="en-US" altLang="zh-CN" dirty="0" err="1"/>
              <a:t>PingCode</a:t>
            </a:r>
            <a:r>
              <a:rPr lang="zh-CN" altLang="en-US" dirty="0"/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30C0FE-428A-92BF-258A-02569F3CD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4428" y="1490934"/>
            <a:ext cx="7939243" cy="4645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9549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团队分工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!!平滑1"/>
          <p:cNvCxnSpPr/>
          <p:nvPr>
            <p:custDataLst>
              <p:tags r:id="rId2"/>
            </p:custDataLst>
          </p:nvPr>
        </p:nvCxnSpPr>
        <p:spPr>
          <a:xfrm>
            <a:off x="10182828" y="6175138"/>
            <a:ext cx="20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1">
            <a:extLst>
              <a:ext uri="{FF2B5EF4-FFF2-40B4-BE49-F238E27FC236}">
                <a16:creationId xmlns:a16="http://schemas.microsoft.com/office/drawing/2014/main" id="{78B81297-E088-E869-820F-E43EFD06D47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61913" y="275366"/>
            <a:ext cx="7803060" cy="687706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我们的团队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OBS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图</a:t>
            </a:r>
          </a:p>
        </p:txBody>
      </p:sp>
      <p:pic>
        <p:nvPicPr>
          <p:cNvPr id="8" name="Shape3">
            <a:extLst>
              <a:ext uri="{FF2B5EF4-FFF2-40B4-BE49-F238E27FC236}">
                <a16:creationId xmlns:a16="http://schemas.microsoft.com/office/drawing/2014/main" id="{C7A9363F-8ACE-8FAB-2AE6-A7024A43508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389" y="402652"/>
            <a:ext cx="560420" cy="5604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10262E9-05CD-D28B-27A1-D4E586AB5C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6" y="1074946"/>
            <a:ext cx="9083257" cy="538040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!!平滑1"/>
          <p:cNvCxnSpPr/>
          <p:nvPr>
            <p:custDataLst>
              <p:tags r:id="rId2"/>
            </p:custDataLst>
          </p:nvPr>
        </p:nvCxnSpPr>
        <p:spPr>
          <a:xfrm>
            <a:off x="10182828" y="6175138"/>
            <a:ext cx="20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1">
            <a:extLst>
              <a:ext uri="{FF2B5EF4-FFF2-40B4-BE49-F238E27FC236}">
                <a16:creationId xmlns:a16="http://schemas.microsoft.com/office/drawing/2014/main" id="{78B81297-E088-E869-820F-E43EFD06D47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61913" y="275366"/>
            <a:ext cx="7803060" cy="687706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我们团队的人员分工</a:t>
            </a:r>
          </a:p>
        </p:txBody>
      </p:sp>
      <p:pic>
        <p:nvPicPr>
          <p:cNvPr id="8" name="Shape3">
            <a:extLst>
              <a:ext uri="{FF2B5EF4-FFF2-40B4-BE49-F238E27FC236}">
                <a16:creationId xmlns:a16="http://schemas.microsoft.com/office/drawing/2014/main" id="{C7A9363F-8ACE-8FAB-2AE6-A7024A43508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389" y="402652"/>
            <a:ext cx="560420" cy="5604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61F82D-AEEA-3AA9-CF9E-060143B95C4A}"/>
              </a:ext>
            </a:extLst>
          </p:cNvPr>
          <p:cNvSpPr txBox="1"/>
          <p:nvPr/>
        </p:nvSpPr>
        <p:spPr>
          <a:xfrm>
            <a:off x="281726" y="963072"/>
            <a:ext cx="427818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罗骏辉 （组长）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对整体项目进行规划，验收组员成果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制定项目需求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项目评审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需求规格说明书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利益相关者的沟通和管理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任务分期与排期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开发项目管理计划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设立项目管理团队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利益相关者识别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协作图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周驰原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文档整理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跟踪项目进度与时间表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进度监控和管理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逻辑设计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制定项目章程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绘制甘特图和网络图</a:t>
            </a:r>
          </a:p>
          <a:p>
            <a:pPr indent="2286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2EE3BF-9957-3092-C584-31CB7623AC48}"/>
              </a:ext>
            </a:extLst>
          </p:cNvPr>
          <p:cNvSpPr txBox="1"/>
          <p:nvPr/>
        </p:nvSpPr>
        <p:spPr>
          <a:xfrm>
            <a:off x="5084824" y="1197204"/>
            <a:ext cx="37801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陆宇涵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开发项目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课程验收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风险监测与应对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技术选型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市场调研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顺序图</a:t>
            </a:r>
          </a:p>
          <a:p>
            <a:pPr indent="2286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卢晨阳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绘制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OBS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项目干系人分析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人员分工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状态图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管理变更请求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物理设计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绩效评估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FD2AC5-840C-0BE9-CECA-F5E712000081}"/>
              </a:ext>
            </a:extLst>
          </p:cNvPr>
          <p:cNvSpPr txBox="1"/>
          <p:nvPr/>
        </p:nvSpPr>
        <p:spPr>
          <a:xfrm>
            <a:off x="8864973" y="1197204"/>
            <a:ext cx="2664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周帅 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用例图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部署图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项目必要的子计划分析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制定风险子计划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进行初步的风险评估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预算说明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监控项目财务情况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确定质量保证措施的实施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概念分析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545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项目干系人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1">
            <a:extLst>
              <a:ext uri="{FF2B5EF4-FFF2-40B4-BE49-F238E27FC236}">
                <a16:creationId xmlns:a16="http://schemas.microsoft.com/office/drawing/2014/main" id="{1B490572-C4FD-50C5-8D8D-B8437F59E0E8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 rot="16200000">
            <a:off x="2663825" y="-2670175"/>
            <a:ext cx="6863715" cy="1219263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512739" y="2568154"/>
            <a:ext cx="1111487" cy="15919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 rot="5400000">
            <a:off x="10805853" y="3211714"/>
            <a:ext cx="1591918" cy="351693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/>
          <a:p>
            <a:pPr algn="ctr"/>
            <a:r>
              <a:rPr lang="en-US" altLang="zh-CN" sz="2000" dirty="0">
                <a:solidFill>
                  <a:schemeClr val="tx2">
                    <a:alpha val="38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altLang="zh-CN" sz="2000" i="1" dirty="0">
              <a:solidFill>
                <a:schemeClr val="tx2">
                  <a:alpha val="38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3"/>
            </p:custDataLst>
          </p:nvPr>
        </p:nvSpPr>
        <p:spPr>
          <a:xfrm>
            <a:off x="361315" y="396875"/>
            <a:ext cx="9600565" cy="6095365"/>
          </a:xfrm>
          <a:prstGeom prst="roundRect">
            <a:avLst>
              <a:gd name="adj" fmla="val 6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Text3"/>
          <p:cNvGrpSpPr/>
          <p:nvPr/>
        </p:nvGrpSpPr>
        <p:grpSpPr>
          <a:xfrm>
            <a:off x="1565742" y="825721"/>
            <a:ext cx="7461408" cy="639896"/>
            <a:chOff x="2378430" y="520689"/>
            <a:chExt cx="7461408" cy="639896"/>
          </a:xfrm>
        </p:grpSpPr>
        <p:sp>
          <p:nvSpPr>
            <p:cNvPr id="13" name="Text1"/>
            <p:cNvSpPr/>
            <p:nvPr>
              <p:custDataLst>
                <p:tags r:id="rId14"/>
              </p:custDataLst>
            </p:nvPr>
          </p:nvSpPr>
          <p:spPr>
            <a:xfrm>
              <a:off x="2378430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2"/>
            <p:cNvSpPr/>
            <p:nvPr>
              <p:custDataLst>
                <p:tags r:id="rId1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项目概述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Text6"/>
          <p:cNvGrpSpPr/>
          <p:nvPr/>
        </p:nvGrpSpPr>
        <p:grpSpPr>
          <a:xfrm>
            <a:off x="1576477" y="1732112"/>
            <a:ext cx="7450673" cy="639896"/>
            <a:chOff x="2389165" y="520689"/>
            <a:chExt cx="7450673" cy="639896"/>
          </a:xfrm>
        </p:grpSpPr>
        <p:sp>
          <p:nvSpPr>
            <p:cNvPr id="17" name="Text4"/>
            <p:cNvSpPr/>
            <p:nvPr>
              <p:custDataLst>
                <p:tags r:id="rId12"/>
              </p:custDataLst>
            </p:nvPr>
          </p:nvSpPr>
          <p:spPr>
            <a:xfrm>
              <a:off x="238916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5"/>
            <p:cNvSpPr/>
            <p:nvPr>
              <p:custDataLst>
                <p:tags r:id="rId13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项目需求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352432" y="581279"/>
              <a:ext cx="110381" cy="57930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Text9"/>
          <p:cNvGrpSpPr/>
          <p:nvPr/>
        </p:nvGrpSpPr>
        <p:grpSpPr>
          <a:xfrm>
            <a:off x="1569627" y="2638503"/>
            <a:ext cx="7457523" cy="639896"/>
            <a:chOff x="2382315" y="520689"/>
            <a:chExt cx="7457523" cy="639896"/>
          </a:xfrm>
        </p:grpSpPr>
        <p:sp>
          <p:nvSpPr>
            <p:cNvPr id="21" name="Text7"/>
            <p:cNvSpPr/>
            <p:nvPr>
              <p:custDataLst>
                <p:tags r:id="rId10"/>
              </p:custDataLst>
            </p:nvPr>
          </p:nvSpPr>
          <p:spPr>
            <a:xfrm>
              <a:off x="238231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8"/>
            <p:cNvSpPr/>
            <p:nvPr>
              <p:custDataLst>
                <p:tags r:id="rId11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项目任务分解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Text12"/>
          <p:cNvGrpSpPr/>
          <p:nvPr/>
        </p:nvGrpSpPr>
        <p:grpSpPr>
          <a:xfrm>
            <a:off x="1576476" y="3544894"/>
            <a:ext cx="7450674" cy="639895"/>
            <a:chOff x="2389164" y="520689"/>
            <a:chExt cx="7450674" cy="639895"/>
          </a:xfrm>
        </p:grpSpPr>
        <p:sp>
          <p:nvSpPr>
            <p:cNvPr id="25" name="Text10"/>
            <p:cNvSpPr/>
            <p:nvPr>
              <p:custDataLst>
                <p:tags r:id="rId8"/>
              </p:custDataLst>
            </p:nvPr>
          </p:nvSpPr>
          <p:spPr>
            <a:xfrm>
              <a:off x="2389164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11"/>
            <p:cNvSpPr/>
            <p:nvPr>
              <p:custDataLst>
                <p:tags r:id="rId9"/>
              </p:custDataLst>
            </p:nvPr>
          </p:nvSpPr>
          <p:spPr>
            <a:xfrm>
              <a:off x="3451091" y="58000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项目进度安排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Text15"/>
          <p:cNvGrpSpPr/>
          <p:nvPr/>
        </p:nvGrpSpPr>
        <p:grpSpPr>
          <a:xfrm>
            <a:off x="1576475" y="4451285"/>
            <a:ext cx="7450675" cy="639896"/>
            <a:chOff x="2389163" y="520689"/>
            <a:chExt cx="7450675" cy="639896"/>
          </a:xfrm>
        </p:grpSpPr>
        <p:sp>
          <p:nvSpPr>
            <p:cNvPr id="29" name="Text13"/>
            <p:cNvSpPr/>
            <p:nvPr>
              <p:custDataLst>
                <p:tags r:id="rId6"/>
              </p:custDataLst>
            </p:nvPr>
          </p:nvSpPr>
          <p:spPr>
            <a:xfrm>
              <a:off x="2389163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14"/>
            <p:cNvSpPr/>
            <p:nvPr>
              <p:custDataLst>
                <p:tags r:id="rId7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团队分工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Text18"/>
          <p:cNvGrpSpPr/>
          <p:nvPr/>
        </p:nvGrpSpPr>
        <p:grpSpPr>
          <a:xfrm>
            <a:off x="1570613" y="5357677"/>
            <a:ext cx="7456537" cy="639896"/>
            <a:chOff x="2383301" y="520689"/>
            <a:chExt cx="7456537" cy="639896"/>
          </a:xfrm>
        </p:grpSpPr>
        <p:sp>
          <p:nvSpPr>
            <p:cNvPr id="33" name="Text16"/>
            <p:cNvSpPr/>
            <p:nvPr>
              <p:custDataLst>
                <p:tags r:id="rId4"/>
              </p:custDataLst>
            </p:nvPr>
          </p:nvSpPr>
          <p:spPr>
            <a:xfrm>
              <a:off x="2383301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17"/>
            <p:cNvSpPr/>
            <p:nvPr>
              <p:custDataLst>
                <p:tags r:id="rId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项目干系人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D4DB92-336E-A296-7574-3440931CEACA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3A5930A-3C93-35F2-98D7-8B11ED3E4A8B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86FBA68-69DA-2C06-592B-05AD2645BC3E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4B018F0-98B3-19F6-8E43-9872B64DD379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52C2519-B385-A1F3-B871-9815735BA66D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BDFA17-1E35-2003-9FED-A242BF5DAC4F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7CFCD77-8D7E-A4E4-62C4-B65FD64D374A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ABD654A-21DA-33A8-6222-DBA726F4563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6FFF95-A2A6-AC3D-CA21-70BB819ABC53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335154-B9DD-9E55-5C3F-4A0758C4F61D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0FC7B7B-E8BC-DC6D-A3D5-5959DDCD2476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B4B0743-028E-FD86-7746-28D69FE90D61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668B84F-A1EA-869C-589E-0244C3DE7BD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F96C501-21F5-2320-801A-6C07DCCEC158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7D178186-FD93-6BB6-4C27-8435EFE87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804" y="5183802"/>
            <a:ext cx="199512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LOW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6D7AB6-0604-07CE-0742-CF39229BCA1D}"/>
              </a:ext>
            </a:extLst>
          </p:cNvPr>
          <p:cNvSpPr txBox="1"/>
          <p:nvPr/>
        </p:nvSpPr>
        <p:spPr>
          <a:xfrm>
            <a:off x="640946" y="650239"/>
            <a:ext cx="1015663" cy="5733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dirty="0"/>
              <a:t>项目干系人分析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6AB12E-9F60-92DD-D2A9-149C39F90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365" y="0"/>
            <a:ext cx="6601466" cy="6858000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7D178186-FD93-6BB6-4C27-8435EFE87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445" y="59269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LOW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6D7AB6-0604-07CE-0742-CF39229BCA1D}"/>
              </a:ext>
            </a:extLst>
          </p:cNvPr>
          <p:cNvSpPr txBox="1"/>
          <p:nvPr/>
        </p:nvSpPr>
        <p:spPr>
          <a:xfrm>
            <a:off x="1574801" y="650239"/>
            <a:ext cx="1015663" cy="5733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dirty="0"/>
              <a:t>利益相关者分析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80B2931-9A24-CE54-5924-B789B2EF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638399"/>
              </p:ext>
            </p:extLst>
          </p:nvPr>
        </p:nvGraphicFramePr>
        <p:xfrm>
          <a:off x="3208654" y="476804"/>
          <a:ext cx="7855586" cy="5161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1641">
                  <a:extLst>
                    <a:ext uri="{9D8B030D-6E8A-4147-A177-3AD203B41FA5}">
                      <a16:colId xmlns:a16="http://schemas.microsoft.com/office/drawing/2014/main" val="151434872"/>
                    </a:ext>
                  </a:extLst>
                </a:gridCol>
                <a:gridCol w="786665">
                  <a:extLst>
                    <a:ext uri="{9D8B030D-6E8A-4147-A177-3AD203B41FA5}">
                      <a16:colId xmlns:a16="http://schemas.microsoft.com/office/drawing/2014/main" val="3238688504"/>
                    </a:ext>
                  </a:extLst>
                </a:gridCol>
                <a:gridCol w="818943">
                  <a:extLst>
                    <a:ext uri="{9D8B030D-6E8A-4147-A177-3AD203B41FA5}">
                      <a16:colId xmlns:a16="http://schemas.microsoft.com/office/drawing/2014/main" val="673117811"/>
                    </a:ext>
                  </a:extLst>
                </a:gridCol>
                <a:gridCol w="805110">
                  <a:extLst>
                    <a:ext uri="{9D8B030D-6E8A-4147-A177-3AD203B41FA5}">
                      <a16:colId xmlns:a16="http://schemas.microsoft.com/office/drawing/2014/main" val="1436502193"/>
                    </a:ext>
                  </a:extLst>
                </a:gridCol>
                <a:gridCol w="1660020">
                  <a:extLst>
                    <a:ext uri="{9D8B030D-6E8A-4147-A177-3AD203B41FA5}">
                      <a16:colId xmlns:a16="http://schemas.microsoft.com/office/drawing/2014/main" val="1458371997"/>
                    </a:ext>
                  </a:extLst>
                </a:gridCol>
                <a:gridCol w="1660020">
                  <a:extLst>
                    <a:ext uri="{9D8B030D-6E8A-4147-A177-3AD203B41FA5}">
                      <a16:colId xmlns:a16="http://schemas.microsoft.com/office/drawing/2014/main" val="3043678513"/>
                    </a:ext>
                  </a:extLst>
                </a:gridCol>
                <a:gridCol w="1563187">
                  <a:extLst>
                    <a:ext uri="{9D8B030D-6E8A-4147-A177-3AD203B41FA5}">
                      <a16:colId xmlns:a16="http://schemas.microsoft.com/office/drawing/2014/main" val="3228699633"/>
                    </a:ext>
                  </a:extLst>
                </a:gridCol>
              </a:tblGrid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影响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利益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参与程度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期望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策略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8286174"/>
                  </a:ext>
                </a:extLst>
              </a:tr>
              <a:tr h="815052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指导老师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决策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希望学生根据课程规则完成项目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满足其要求，按时按规则提交项目进度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5340709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助教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帮助指导老师管理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提交项目进度时要抄送邮件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8762221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G03</a:t>
                      </a:r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小组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参与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完成项目，获得成绩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295935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其他小组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完成评审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完成展示的</a:t>
                      </a:r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ppt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770659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浙大城市学院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提高参考意见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完成项目，发展学校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5364374"/>
                  </a:ext>
                </a:extLst>
              </a:tr>
              <a:tr h="1086735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超算中心负责人（杨老师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提高参考意见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获得管理门户网站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满足其需求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9326098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全体师生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使用门户网站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思考其可能的需求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5261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5890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35878" y="-12700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项目的子计划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1945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510541" y="-91764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429" y="40927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510541" y="957911"/>
            <a:ext cx="11376659" cy="534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 </a:t>
            </a: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（技术风险、项目管理风险、用户需求变更风险、数据安全与隐私风险、法律合规性风险、人员素质风险）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          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人力资源（项目管理团队、需求分析与设计团队）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采购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（人力资源成本）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沟通 （沟通的具体时间、方式）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项目范围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   （</a:t>
            </a: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项目包含的内容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时间管理 （项目的进度时间表）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项目质量</a:t>
            </a: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（项目质量的评审标准与要求</a:t>
            </a: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9505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风险管理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37513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421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可能存在的风险 </a:t>
            </a: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（技术、需求、人力资源、时间管理、预算、安全、法律和法规等等）</a:t>
            </a:r>
            <a:endParaRPr lang="en-US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风险评估  （我们对这些风险进行了评估，具体参考对应的文档）</a:t>
            </a:r>
            <a:endParaRPr lang="en-US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风险的应对计划 （我们也制定了相关的计划，具体内容文档中都有写）</a:t>
            </a:r>
            <a:endParaRPr lang="en-US" altLang="zh-CN" sz="2000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风险的管控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定期更新风险登记册：记录所有风险的状态，包括识别、分析、应对和管控的结果。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风险管理会议：定期召开风险管理会议，讨论风险管控的进展和效果。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风险通报机制：建立风险通报机制，确保关键风险信息及时传达给所有相关方。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风险管理培训：对项目团队进行风险管理培训，提高团队的风险意识和管理能力。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33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预算说明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8416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B9F139-CA7B-E0A1-5294-CF5B37E58CDE}"/>
              </a:ext>
            </a:extLst>
          </p:cNvPr>
          <p:cNvSpPr txBox="1"/>
          <p:nvPr/>
        </p:nvSpPr>
        <p:spPr>
          <a:xfrm>
            <a:off x="595949" y="1574800"/>
            <a:ext cx="10925491" cy="479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预算组成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/>
              <a:t>人工成本（工资）</a:t>
            </a:r>
            <a:endParaRPr lang="en-US" altLang="zh-CN" dirty="0"/>
          </a:p>
          <a:p>
            <a:endParaRPr lang="en-US" altLang="zh-CN" sz="2000" b="1" kern="100" dirty="0"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预算</a:t>
            </a:r>
            <a:r>
              <a:rPr lang="zh-CN" altLang="en-US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预估</a:t>
            </a:r>
            <a:endParaRPr lang="en-US" altLang="zh-CN" sz="2000" b="1" kern="100" dirty="0"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罗骏辉：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280/8/21.75*12030=19358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陆宇涵：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66/8/21.75*12030=4563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卢晨阳：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62/8/21.75*12030=4286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周帅：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56/8/21.75*12030=3871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周驰原：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74/8/21.5*12030=5116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总计：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37194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注：这里预估工时是按甘特图中每个人任务的预估时间来计算的，但实际上可能登记的时间不到或者超过。所以还需要折算，一切要按照登记工时为准。</a:t>
            </a:r>
          </a:p>
          <a:p>
            <a:endParaRPr lang="en-US" altLang="zh-CN" sz="2000" b="1" kern="100" dirty="0">
              <a:effectLst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447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 lnSpcReduction="10000"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需求变更及跟踪管理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5501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520535" y="2326640"/>
            <a:ext cx="11376659" cy="26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，需求变更在软件项目中是不可避免的。由于市场环境、客户需求、技术进步等多种因素的影响，项目需求可能会在项目执行过程中发生变化。因此，建立有效的需求变更管理机制是确保项目成功的关键。需求变更管理应遵循“变更申请、审批、实施、重新确认”的流程，确保变更的合理性、必要性和可控性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次，需求跟踪管理对于确保项目成果符合用户需求具有重要意义。需求跟踪的目的是建立与维护“需求、设计、编程、测试”过程的一致性。通过正向跟踪和逆向跟踪相结合的方式，可以确保每个需求点都能在后继工作成果中找到对应点，同时确保设计文档、代码、测试用例等工作成果都能在需求规格说明书中找到出处。为了实现这一目标，需要建立并维护需求跟踪矩阵，以便随时查看和更新需求状态。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0857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1">
            <a:extLst>
              <a:ext uri="{FF2B5EF4-FFF2-40B4-BE49-F238E27FC236}">
                <a16:creationId xmlns:a16="http://schemas.microsoft.com/office/drawing/2014/main" id="{1B490572-C4FD-50C5-8D8D-B8437F59E0E8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 rot="16200000">
            <a:off x="2663825" y="-2670175"/>
            <a:ext cx="6863715" cy="1219263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195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12739" y="2568154"/>
            <a:ext cx="1111487" cy="15919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 rot="5400000">
            <a:off x="10805853" y="3211714"/>
            <a:ext cx="1591918" cy="351693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38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</a:t>
            </a:r>
            <a:endParaRPr kumimoji="0" lang="en-US" altLang="zh-CN" sz="20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38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圆角矩形 38"/>
          <p:cNvSpPr/>
          <p:nvPr>
            <p:custDataLst>
              <p:tags r:id="rId3"/>
            </p:custDataLst>
          </p:nvPr>
        </p:nvSpPr>
        <p:spPr>
          <a:xfrm>
            <a:off x="361315" y="396875"/>
            <a:ext cx="9600565" cy="6095365"/>
          </a:xfrm>
          <a:prstGeom prst="roundRect">
            <a:avLst>
              <a:gd name="adj" fmla="val 6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195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Text3"/>
          <p:cNvGrpSpPr/>
          <p:nvPr/>
        </p:nvGrpSpPr>
        <p:grpSpPr>
          <a:xfrm>
            <a:off x="1565742" y="825721"/>
            <a:ext cx="7461408" cy="639896"/>
            <a:chOff x="2378430" y="520689"/>
            <a:chExt cx="7461408" cy="639896"/>
          </a:xfrm>
        </p:grpSpPr>
        <p:sp>
          <p:nvSpPr>
            <p:cNvPr id="13" name="Text1"/>
            <p:cNvSpPr/>
            <p:nvPr>
              <p:custDataLst>
                <p:tags r:id="rId14"/>
              </p:custDataLst>
            </p:nvPr>
          </p:nvSpPr>
          <p:spPr>
            <a:xfrm>
              <a:off x="2378430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07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Text2"/>
            <p:cNvSpPr/>
            <p:nvPr>
              <p:custDataLst>
                <p:tags r:id="rId1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项目的子计划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Text6"/>
          <p:cNvGrpSpPr/>
          <p:nvPr/>
        </p:nvGrpSpPr>
        <p:grpSpPr>
          <a:xfrm>
            <a:off x="1576477" y="1732112"/>
            <a:ext cx="7450673" cy="639896"/>
            <a:chOff x="2389165" y="520689"/>
            <a:chExt cx="7450673" cy="639896"/>
          </a:xfrm>
        </p:grpSpPr>
        <p:sp>
          <p:nvSpPr>
            <p:cNvPr id="17" name="Text4"/>
            <p:cNvSpPr/>
            <p:nvPr>
              <p:custDataLst>
                <p:tags r:id="rId12"/>
              </p:custDataLst>
            </p:nvPr>
          </p:nvSpPr>
          <p:spPr>
            <a:xfrm>
              <a:off x="238916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08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Text5"/>
            <p:cNvSpPr/>
            <p:nvPr>
              <p:custDataLst>
                <p:tags r:id="rId13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风险管理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352432" y="581279"/>
              <a:ext cx="110381" cy="57930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Text9"/>
          <p:cNvGrpSpPr/>
          <p:nvPr/>
        </p:nvGrpSpPr>
        <p:grpSpPr>
          <a:xfrm>
            <a:off x="1569627" y="2638503"/>
            <a:ext cx="7457523" cy="639896"/>
            <a:chOff x="2382315" y="520689"/>
            <a:chExt cx="7457523" cy="639896"/>
          </a:xfrm>
        </p:grpSpPr>
        <p:sp>
          <p:nvSpPr>
            <p:cNvPr id="21" name="Text7"/>
            <p:cNvSpPr/>
            <p:nvPr>
              <p:custDataLst>
                <p:tags r:id="rId10"/>
              </p:custDataLst>
            </p:nvPr>
          </p:nvSpPr>
          <p:spPr>
            <a:xfrm>
              <a:off x="238231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09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Text8"/>
            <p:cNvSpPr/>
            <p:nvPr>
              <p:custDataLst>
                <p:tags r:id="rId11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预算说明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Text12"/>
          <p:cNvGrpSpPr/>
          <p:nvPr/>
        </p:nvGrpSpPr>
        <p:grpSpPr>
          <a:xfrm>
            <a:off x="1576476" y="3544894"/>
            <a:ext cx="7450674" cy="639895"/>
            <a:chOff x="2389164" y="520689"/>
            <a:chExt cx="7450674" cy="639895"/>
          </a:xfrm>
        </p:grpSpPr>
        <p:sp>
          <p:nvSpPr>
            <p:cNvPr id="25" name="Text10"/>
            <p:cNvSpPr/>
            <p:nvPr>
              <p:custDataLst>
                <p:tags r:id="rId8"/>
              </p:custDataLst>
            </p:nvPr>
          </p:nvSpPr>
          <p:spPr>
            <a:xfrm>
              <a:off x="2389164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Text11"/>
            <p:cNvSpPr/>
            <p:nvPr>
              <p:custDataLst>
                <p:tags r:id="rId9"/>
              </p:custDataLst>
            </p:nvPr>
          </p:nvSpPr>
          <p:spPr>
            <a:xfrm>
              <a:off x="3451091" y="58000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需求变更及跟踪管理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Text15"/>
          <p:cNvGrpSpPr/>
          <p:nvPr/>
        </p:nvGrpSpPr>
        <p:grpSpPr>
          <a:xfrm>
            <a:off x="1576475" y="4451285"/>
            <a:ext cx="7450675" cy="639896"/>
            <a:chOff x="2389163" y="520689"/>
            <a:chExt cx="7450675" cy="639896"/>
          </a:xfrm>
        </p:grpSpPr>
        <p:sp>
          <p:nvSpPr>
            <p:cNvPr id="29" name="Text13"/>
            <p:cNvSpPr/>
            <p:nvPr>
              <p:custDataLst>
                <p:tags r:id="rId6"/>
              </p:custDataLst>
            </p:nvPr>
          </p:nvSpPr>
          <p:spPr>
            <a:xfrm>
              <a:off x="2389163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Text14"/>
            <p:cNvSpPr/>
            <p:nvPr>
              <p:custDataLst>
                <p:tags r:id="rId7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参考文献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Text18"/>
          <p:cNvGrpSpPr/>
          <p:nvPr/>
        </p:nvGrpSpPr>
        <p:grpSpPr>
          <a:xfrm>
            <a:off x="1570613" y="5357677"/>
            <a:ext cx="7456537" cy="639896"/>
            <a:chOff x="2383301" y="520689"/>
            <a:chExt cx="7456537" cy="639896"/>
          </a:xfrm>
        </p:grpSpPr>
        <p:sp>
          <p:nvSpPr>
            <p:cNvPr id="33" name="Text16"/>
            <p:cNvSpPr/>
            <p:nvPr>
              <p:custDataLst>
                <p:tags r:id="rId4"/>
              </p:custDataLst>
            </p:nvPr>
          </p:nvSpPr>
          <p:spPr>
            <a:xfrm>
              <a:off x="2383301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Text17"/>
            <p:cNvSpPr/>
            <p:nvPr>
              <p:custDataLst>
                <p:tags r:id="rId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附录：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PingCode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的使用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D4DB92-336E-A296-7574-3440931CEACA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3A5930A-3C93-35F2-98D7-8B11ED3E4A8B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86FBA68-69DA-2C06-592B-05AD2645BC3E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950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4B018F0-98B3-19F6-8E43-9872B64DD379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950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52C2519-B385-A1F3-B871-9815735BA66D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BDFA17-1E35-2003-9FED-A242BF5DAC4F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7CFCD77-8D7E-A4E4-62C4-B65FD64D374A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ABD654A-21DA-33A8-6222-DBA726F4563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6FFF95-A2A6-AC3D-CA21-70BB819ABC53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335154-B9DD-9E55-5C3F-4A0758C4F61D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0FC7B7B-E8BC-DC6D-A3D5-5959DDCD2476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B4B0743-028E-FD86-7746-28D69FE90D61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668B84F-A1EA-869C-589E-0244C3DE7BD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F96C501-21F5-2320-801A-6C07DCCEC158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7367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425174"/>
            <a:ext cx="11376659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线性责任表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2B2B227-9EE5-AC63-362A-FB3967325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16056"/>
              </p:ext>
            </p:extLst>
          </p:nvPr>
        </p:nvGraphicFramePr>
        <p:xfrm>
          <a:off x="595948" y="2139093"/>
          <a:ext cx="8385491" cy="42820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4579">
                  <a:extLst>
                    <a:ext uri="{9D8B030D-6E8A-4147-A177-3AD203B41FA5}">
                      <a16:colId xmlns:a16="http://schemas.microsoft.com/office/drawing/2014/main" val="263172999"/>
                    </a:ext>
                  </a:extLst>
                </a:gridCol>
                <a:gridCol w="1143476">
                  <a:extLst>
                    <a:ext uri="{9D8B030D-6E8A-4147-A177-3AD203B41FA5}">
                      <a16:colId xmlns:a16="http://schemas.microsoft.com/office/drawing/2014/main" val="3331191088"/>
                    </a:ext>
                  </a:extLst>
                </a:gridCol>
                <a:gridCol w="947185">
                  <a:extLst>
                    <a:ext uri="{9D8B030D-6E8A-4147-A177-3AD203B41FA5}">
                      <a16:colId xmlns:a16="http://schemas.microsoft.com/office/drawing/2014/main" val="922259"/>
                    </a:ext>
                  </a:extLst>
                </a:gridCol>
                <a:gridCol w="1325227">
                  <a:extLst>
                    <a:ext uri="{9D8B030D-6E8A-4147-A177-3AD203B41FA5}">
                      <a16:colId xmlns:a16="http://schemas.microsoft.com/office/drawing/2014/main" val="428715195"/>
                    </a:ext>
                  </a:extLst>
                </a:gridCol>
                <a:gridCol w="1302378">
                  <a:extLst>
                    <a:ext uri="{9D8B030D-6E8A-4147-A177-3AD203B41FA5}">
                      <a16:colId xmlns:a16="http://schemas.microsoft.com/office/drawing/2014/main" val="2467528712"/>
                    </a:ext>
                  </a:extLst>
                </a:gridCol>
                <a:gridCol w="1282646">
                  <a:extLst>
                    <a:ext uri="{9D8B030D-6E8A-4147-A177-3AD203B41FA5}">
                      <a16:colId xmlns:a16="http://schemas.microsoft.com/office/drawing/2014/main" val="987136390"/>
                    </a:ext>
                  </a:extLst>
                </a:gridCol>
              </a:tblGrid>
              <a:tr h="856405">
                <a:tc>
                  <a:txBody>
                    <a:bodyPr/>
                    <a:lstStyle/>
                    <a:p>
                      <a:pPr marL="666750" indent="-666750" algn="just"/>
                      <a:r>
                        <a:rPr lang="zh-CN" sz="1050" kern="100" dirty="0">
                          <a:effectLst/>
                        </a:rPr>
                        <a:t> </a:t>
                      </a:r>
                      <a:r>
                        <a:rPr lang="en-US" sz="1050" kern="100" dirty="0">
                          <a:effectLst/>
                        </a:rPr>
                        <a:t>   Who is responsible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666750" indent="-666750" algn="just"/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critical process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罗骏辉</a:t>
                      </a:r>
                    </a:p>
                    <a:p>
                      <a:pPr algn="just"/>
                      <a:r>
                        <a:rPr lang="en-US" sz="1050" kern="100">
                          <a:effectLst/>
                        </a:rPr>
                        <a:t>(</a:t>
                      </a:r>
                      <a:r>
                        <a:rPr lang="zh-CN" sz="1050" kern="100">
                          <a:effectLst/>
                        </a:rPr>
                        <a:t>项目负责人</a:t>
                      </a:r>
                      <a:r>
                        <a:rPr lang="en-US" sz="1050" kern="100">
                          <a:effectLst/>
                        </a:rPr>
                        <a:t>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陆宇涵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（技术）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卢晨阳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（运维测试）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周帅</a:t>
                      </a:r>
                    </a:p>
                    <a:p>
                      <a:pPr algn="just"/>
                      <a:r>
                        <a:rPr lang="zh-CN" sz="1050" kern="100" dirty="0">
                          <a:effectLst/>
                        </a:rPr>
                        <a:t>（预算、风险管理）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周驰原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（需求）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1885841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确定标准和需求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7487643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可靠性和功能性测试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346204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制作原型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3555321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风险管理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6038303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预算成本控制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067530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配合领导审查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814977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3545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78843" y="2920853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参考文献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643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290319" y="230160"/>
            <a:ext cx="2011349" cy="10020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参考文献</a:t>
            </a: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217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《全国一体化大数据中心协同创新体系算力枢纽实施方案》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《数字中国建设整体布局规划》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dirty="0"/>
              <a:t>3.《IT</a:t>
            </a:r>
            <a:r>
              <a:rPr lang="zh-CN" altLang="en-US" sz="2000" dirty="0"/>
              <a:t>项目管理</a:t>
            </a:r>
            <a:r>
              <a:rPr lang="en-US" altLang="zh-CN" sz="2000" dirty="0"/>
              <a:t>》</a:t>
            </a:r>
            <a:r>
              <a:rPr lang="zh-CN" altLang="en-US" sz="2000" dirty="0"/>
              <a:t>第八版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631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6000" spc="0" dirty="0" err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PingCode</a:t>
            </a:r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的使用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9990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154749" y="223520"/>
            <a:ext cx="2011349" cy="673431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PingCode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" y="348311"/>
            <a:ext cx="548640" cy="5486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CBAA56-0DFE-AE3D-3B76-B3A4DB7D2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13" y="896951"/>
            <a:ext cx="11453567" cy="594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842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154749" y="223520"/>
            <a:ext cx="2011349" cy="673431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PingCode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" y="348311"/>
            <a:ext cx="548640" cy="548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DFA78E-39EB-B291-F35E-2ACA20B24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12" y="896951"/>
            <a:ext cx="12019175" cy="57441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1977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BAF29D-0A1F-8055-1FED-C408B111B9C1}"/>
              </a:ext>
            </a:extLst>
          </p:cNvPr>
          <p:cNvSpPr txBox="1"/>
          <p:nvPr/>
        </p:nvSpPr>
        <p:spPr>
          <a:xfrm>
            <a:off x="1065229" y="527799"/>
            <a:ext cx="1048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目前团队做任务的熟练度不够，完成任务的时间感觉有点不够用，团队之间的配合交流还是比较少，因为工具没有用过，工具的熟悉也需要一定的时间。后续的版本控制都会通过</a:t>
            </a:r>
            <a:r>
              <a:rPr lang="en-US" altLang="zh-CN" dirty="0"/>
              <a:t>Git</a:t>
            </a:r>
            <a:r>
              <a:rPr lang="zh-CN" altLang="en-US" dirty="0"/>
              <a:t>放在</a:t>
            </a:r>
            <a:r>
              <a:rPr lang="en-US" altLang="zh-CN" dirty="0" err="1"/>
              <a:t>Github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我们团队选择每个成员都建立一个远程仓库，做好了就提交到自己的远程仓库上，然后再工作群中通知大家，需要下载就直接去对应的地址去下就好了。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5EE8A-EA65-EB99-1931-24C04FE0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4" y="1928996"/>
            <a:ext cx="8408710" cy="47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42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1">
            <a:extLst>
              <a:ext uri="{FF2B5EF4-FFF2-40B4-BE49-F238E27FC236}">
                <a16:creationId xmlns:a16="http://schemas.microsoft.com/office/drawing/2014/main" id="{775EA3FD-24D6-344A-EBE1-FC0058E8ACE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700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1E5BD2-46FB-EC16-E3AB-C62FFF81BB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717040" y="0"/>
            <a:ext cx="10474960" cy="685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0">
                <a:schemeClr val="accent1">
                  <a:alpha val="100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矩形 108"/>
          <p:cNvSpPr/>
          <p:nvPr>
            <p:custDataLst>
              <p:tags r:id="rId3"/>
            </p:custDataLst>
          </p:nvPr>
        </p:nvSpPr>
        <p:spPr>
          <a:xfrm>
            <a:off x="11583035" y="1515110"/>
            <a:ext cx="113665" cy="1630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4" name="矩形 113"/>
          <p:cNvSpPr/>
          <p:nvPr>
            <p:custDataLst>
              <p:tags r:id="rId4"/>
            </p:custDataLst>
          </p:nvPr>
        </p:nvSpPr>
        <p:spPr>
          <a:xfrm>
            <a:off x="11583035" y="4966970"/>
            <a:ext cx="113665" cy="655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0" name="Text1"/>
          <p:cNvSpPr txBox="1"/>
          <p:nvPr>
            <p:custDataLst>
              <p:tags r:id="rId5"/>
            </p:custDataLst>
          </p:nvPr>
        </p:nvSpPr>
        <p:spPr>
          <a:xfrm>
            <a:off x="4138295" y="1304925"/>
            <a:ext cx="7236460" cy="23355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altLang="zh-CN" sz="7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ext2"/>
          <p:cNvSpPr txBox="1"/>
          <p:nvPr>
            <p:custDataLst>
              <p:tags r:id="rId6"/>
            </p:custDataLst>
          </p:nvPr>
        </p:nvSpPr>
        <p:spPr>
          <a:xfrm>
            <a:off x="4138228" y="3641332"/>
            <a:ext cx="7236190" cy="9641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r"/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超算中心运营管理门户网站需求工程项目计划：统一在线服务平台</a:t>
            </a:r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3"/>
          <p:cNvSpPr txBox="1"/>
          <p:nvPr>
            <p:custDataLst>
              <p:tags r:id="rId7"/>
            </p:custDataLst>
          </p:nvPr>
        </p:nvSpPr>
        <p:spPr>
          <a:xfrm>
            <a:off x="7095395" y="4945380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en-US" altLang="zh-CN" sz="1600" b="1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G03</a:t>
            </a:r>
            <a:r>
              <a:rPr lang="zh-CN" altLang="en-US" sz="1600" b="1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</p:txBody>
      </p:sp>
      <p:sp>
        <p:nvSpPr>
          <p:cNvPr id="116" name="Text4"/>
          <p:cNvSpPr txBox="1"/>
          <p:nvPr>
            <p:custDataLst>
              <p:tags r:id="rId8"/>
            </p:custDataLst>
          </p:nvPr>
        </p:nvSpPr>
        <p:spPr>
          <a:xfrm>
            <a:off x="7194931" y="5303978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en-US" altLang="zh-CN" sz="160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2024/3/17</a:t>
            </a:r>
            <a:endParaRPr lang="en-US" altLang="zh-CN" sz="1600" spc="300" dirty="0">
              <a:solidFill>
                <a:schemeClr val="tx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B7D8CDB-0C5A-681C-0F89-71A7B5776BC3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7C29A26-6370-8EF8-7377-0CCCC558D29A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DB92A40-46B6-7B7B-AFA9-E33797E2E63B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2711ADB-6FAC-DEED-A170-273CE6BD7BEB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FFF82AB-94AB-2660-4CCF-C94FD0BDDACF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8C07E68-049B-9C63-17B7-8D7EA09F70B5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4077373-C19B-4651-A433-C2D73CA59AF7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5244A90-3DBD-EE7D-92AC-DF165B1212EB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0ED4645-2BF4-F2DE-95C7-C63429506EE1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914F597-F1F0-1420-BFD7-6C9B0D295BD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FABCEA2-C694-9372-1187-9D81679B85C9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BC82755-1227-1AD0-808E-03422408A712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3BD4318-40D9-A6D0-CD9C-DC03F81A92F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084DCC5-F307-233D-A171-21CB18B930F7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项目概述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852185" y="1414990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677571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项目说明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269875"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超算中心运营管理门户网站作为公共服务平台，为全校师生提供统一的在线服务平台。具体包括新闻动态以及通知公告的发布、超算平台账号在线申请、充值计费管理、超算平台用户手册查询、超算中心制度与政策查询、成果奖励申报等。</a:t>
            </a:r>
            <a:endParaRPr lang="en-US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项目的假设与限制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成功地开发该网站，我们首先得得到教师和超算中心的支持和认可；还需要得到教师，同学以及运营管理人员的高度配合；需要有的软件有：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dreamwaver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rationalrose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officetools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photoshop,project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和可以上网的电脑。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这个网站的实现方法将和其他的网站一样，没有特殊的技术。网站的范围是：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信息发布；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资料下载；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账号申请；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账号充值；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成果奖励申报等。不再另外开设可供教师和学生使用的邮箱，如有邮件都将使用个人自己在其他网站上的邮箱。</a:t>
            </a:r>
          </a:p>
          <a:p>
            <a:pPr marL="269875" indent="266700" algn="just"/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852185" y="1403344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194348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项目背景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随着科学技术的不断发展，超级计算成为推动科学研究、工程设计和创新发展的关键力量。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年，国家发改委等四部门联合发布了《全国一体化大数据中心协同创新体系算力枢纽实施方案》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，明确提出布局全国算力网络枢纽节点，启动实施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东数西算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工程。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2023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月，《数字中国建设整体布局规划》提出系统优化算力基础设施布局，促进东西部算力高效互补和协同联动，引导通用数据中心、超算中心、智能计算中心、边缘数据中心等合理梯次布局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。并且随着云计算技术水平发展，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物联网技术的成熟和推广，智慧政务、智慧能源、智慧金融、生物医药、工业仿真、无人驾驶、航空遥感等应用场景的高性能计算需求越来越多。为了给用户提供高效、便捷的高性能计算资源服务，构建面向超算中心的统一运营管理平台尤为重要。基于该平台，用户可以快速了解整个超算中心的算力资源配置情况、计费方式以及平台使用方法，实时获取超算中心最新的动态信息。一键式完成账号申请、充值结算以及成果奖励申报等流程。既便利了用户零门槛的使用超算中心的计算资源，也为超算中心管理人员提供了很好的平台管理方式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校已建成浙江省内公办高校首家校级超算中心，为我校师生提供支撑科学研究的信息化基础设施，打造支撑学校交叉创新研究和产业创新的基础平台，成为学校的金名片。作为公共服务平台，应建立运营门户网站为全校师生提供统一的在线服务平台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34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737841" y="1209571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677571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项目目标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前有很多的门户网站，但是面向超算中心的门户网站较少，同时由于每个学校的超算中心的情况都不一样，需要针对自身情况设计相应的运营门户网站。该网站建设完成后，主要为学校师生提供超算平台账号在线申请、账号充值以及成果奖励申报等功能。同时也为超算中心运营管理人员提供新闻动态以及通知公告的发布，账号收费管理以及成果管理等功能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该网站的开发将在学期结束前完成，开发资源有：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个合作愉快的人员；</a:t>
            </a:r>
            <a:r>
              <a:rPr lang="en-US" altLang="zh-CN" sz="2000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PowerDesigner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photoshop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officetools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Axure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和其他必备的软件和硬件，如有余力可以完成对应移动版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的开发。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项目范围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最终成品：超算中心运营管理门户网站、相应的后台、使用手册、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（需求规格说明书）</a:t>
            </a: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228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项目需求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568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确认项目需求</a:t>
            </a:r>
            <a:r>
              <a:rPr lang="zh-CN" altLang="en-US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（详情请见文档）</a:t>
            </a:r>
            <a:endParaRPr lang="en-US" altLang="zh-CN" sz="1600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项目需求的优先级和范围管理</a:t>
            </a:r>
            <a:endParaRPr lang="zh-CN" altLang="zh-CN" sz="16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项目成员都需要使用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，（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上建立了需求跟踪矩阵）在进入到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的对应组织中，你可以看到你负责的项目需求，有对应的优先级，截止时间，以及需求的详细说明。若后续有需求变动，你在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上也会收到通知。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需求规格说明</a:t>
            </a:r>
            <a:endParaRPr lang="zh-CN" altLang="zh-CN" sz="16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审查需求规格说明书：项目团队和相关干系人（如客户）会仔细审查需求规格说明书，检查其内容的准确性、完整性和一致性。这包括检查需求是否清晰、无歧义，是否覆盖了所有必要的业务场景，以及需求之间是否存在冲突或不一致之处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证需求的可行性和可实现性：团队会评估需求的技术可行性、经济可行性和操作可行性。这涉及到确定是否存在技术难题、成本是否合理以及操作流程是否顺畅等。此外，还需要确认是否有足够的技术资源和时间来实现这些需求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收集干系人反馈：干系人（特别是最终用户和关键利益相关者）会对需求规格说明书提供反馈。这有助于确保需求符合他们的期望和需求，同时也有助于发现和解决可能存在的问题或遗漏。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进行变更管理和跟踪：如果在确认过程中发现了问题或需要变更，团队会记录这些变更，并更新需求规格说明书。同时，还需要确保所有变更都得到了适当的批准和跟踪，以保持需求的一致性和完整性。</a:t>
            </a:r>
          </a:p>
          <a:p>
            <a:pPr indent="266700"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编写确认报告：完成确认过程后，团队会编写一份确认报告，总结确认活动的结果、发现的问题以及建议的改进措施。这份报告将作为项目文档的一部分，供后续开发和维护工作参考。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16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508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LOG_DOCUMENT_ID" val="b1fe01fd71cb4f43920ba23c05c091c8"/>
  <p:tag name="AIGCCREATORID" val="AIGC生成内容仅供参考-2024/3/17 18:10:09 -2905161"/>
  <p:tag name="TAG_COVER_TYPE" val="插图"/>
  <p:tag name="TAG_COVER_THEME_COLOR" val="蓝色"/>
  <p:tag name="TAG_CHATPPT_ID" val="6453e28cbb6f44108d97a3698ad3da00"/>
  <p:tag name="TAG_PRESENTATION_TEMPLATE" val="{&quot;type&quot;:&quot;\u79D1\u6280&quot;,&quot;template_type&quot;:&quot;\u63D2\u56FE&quot;,&quot;color&quot;:&quot;\u84DD\u8272&quot;,&quot;colorList&quot;:[&quot;#FFFFFF&quot;,&quot;#001950&quot;,&quot;#FFFFFF&quot;,&quot;#FBFBFF&quot;,&quot;#4694F4&quot;,&quot;#396AFC&quot;,&quot;#2667ff&quot;,&quot;#3f8efc&quot;,&quot;#87bfff&quot;,&quot;#add7f6&quot;,&quot;#4694F4&quot;,&quot;#396AFC&quot;],&quot;background_picture_group&quot;:2,&quot;decorate_index&quot;:2,&quot;background_section&quot;:&quot;&quot;,&quot;cover_index&quot;:7,&quot;cover_background_index&quot;:2,&quot;end_index&quot;:16,&quot;end_background_index&quot;:3,&quot;catalog_index&quot;:4,&quot;catalog_background_index&quot;:1,&quot;chapter_index&quot;:1,&quot;chapter_background_index&quot;:4,&quot;content_background_section&quot;:&quot;5&quot;,&quot;content_background_index&quot;:3}"/>
  <p:tag name="YOO_PPT_THEMETITLE" val="&quot;超算中心运营管理门户网站需求工程项目计划：统一在线服务平台&quot;"/>
  <p:tag name="YOO_PPT_THEMEWORD" val="&quot;超算中心运营管理门户网站需求工程项目计划：统一在线服务平台&quot;"/>
  <p:tag name="TAG_PRESENTATION_STYLE" val="科技"/>
  <p:tag name="YOO_CHATPPT" val="1"/>
  <p:tag name="TAG_CHATPAGE_CATLOG_NUM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TAG_CONTENT_DIAGRAM_INDEX" val="fe18b8155691445aab046f1558cb8c3b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  <p:tag name="AIGCCREATORID" val="AIGC生成内容仅供参考-2024/3/17 18:11:59 -290516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HIDDEN"/>
  <p:tag name="TAG_CONTENT_DIAGRAM_INDEX" val="fe18b8155691445aab046f1558cb8c3b"/>
  <p:tag name="TAG_CONTENT_SUBINDEX" val="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fe18b8155691445aab046f1558cb8c3b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TAG_CONTENT_DIAGRAM_INDEX" val="fe18b8155691445aab046f1558cb8c3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  <p:tag name="AIGCCREATORID" val="AIGC生成内容仅供参考-2024/3/17 18:11:59 -290516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HIDDEN"/>
  <p:tag name="TAG_CONTENT_DIAGRAM_INDEX" val="fe18b8155691445aab046f1558cb8c3b"/>
  <p:tag name="TAG_CONTENT_SUBINDEX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fe18b8155691445aab046f1558cb8c3b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3/17 18:11:59 -290516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HIDDEN"/>
  <p:tag name="TAG_CONTENT_DIAGRAM_INDEX" val="19c18140304f48bb83bb049780abee27"/>
  <p:tag name="TAG_CONTENT_SUBINDEX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19c18140304f48bb83bb049780abee2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3/17 18:11:59 -290516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HIDDEN"/>
  <p:tag name="TAG_CONTENT_DIAGRAM_INDEX" val="19c18140304f48bb83bb049780abee27"/>
  <p:tag name="TAG_CONTENT_SUB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19c18140304f48bb83bb049780abee2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3/17 18:11:59 -290516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3/17 18:11:59 -290516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  <p:tag name="AIGCCREATORID" val="AIGC生成内容仅供参考-2024/3/17 18:11:59 -290516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SUBTITL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AUTHOR"/>
  <p:tag name="YOO_CHATSHAPE_AUTHOR" val="尤小优85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KSO_WM_BEAUTIFY_FLAG" val=""/>
  <p:tag name="YOO_CHATSHAPE_TYPE" val="YOO_CHATSHAPE_DATE"/>
  <p:tag name="YOO_CHATSHAPE_DATE" val="2024/3/17"/>
  <p:tag name="YOO_CHATSHAPE_AUTHOR" val="尤小优85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  <p:tag name="AIGCCREATORID" val="AIGC生成内容仅供参考-2024/3/17 18:11:59 -290516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  <p:tag name="AIGCCREATORID" val="AIGC生成内容仅供参考-2024/3/17 18:11:59 -290516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AUTHOR"/>
  <p:tag name="YOO_CHATSHAPE_AUTHOR" val="尤小优853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KSO_WM_BEAUTIFY_FLAG" val=""/>
  <p:tag name="YOO_CHATSHAPE_TYPE" val="YOO_CHATSHAPE_DATE"/>
  <p:tag name="YOO_CHATSHAPE_DATE" val="2024/3/1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  <p:tag name="AIGCCREATORID" val="AIGC生成内容仅供参考-2024/3/17 18:11:59 -290516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  <p:tag name="AIGCCREATORID" val="AIGC生成内容仅供参考-2024/3/17 18:11:59 -290516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HIDDEN"/>
  <p:tag name="TAG_CONTENT_DIAGRAM_INDEX" val="fe18b8155691445aab046f1558cb8c3b"/>
  <p:tag name="TAG_CONTENT_SUBINDEX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fe18b8155691445aab046f1558cb8c3b"/>
</p:tagLst>
</file>

<file path=ppt/theme/theme1.xml><?xml version="1.0" encoding="utf-8"?>
<a:theme xmlns:a="http://schemas.openxmlformats.org/drawingml/2006/main" name="1_Office 主题​​_-1759504393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_1923132583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_124867382">
  <a:themeElements>
    <a:clrScheme name="自定义 9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_-1191922547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5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6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7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8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9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0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1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2536</Words>
  <Application>Microsoft Office PowerPoint</Application>
  <PresentationFormat>宽屏</PresentationFormat>
  <Paragraphs>328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等线</vt:lpstr>
      <vt:lpstr>等线 Light</vt:lpstr>
      <vt:lpstr>微软雅黑</vt:lpstr>
      <vt:lpstr>Arial</vt:lpstr>
      <vt:lpstr>Franklin Gothic Book</vt:lpstr>
      <vt:lpstr>Franklin Gothic Medium</vt:lpstr>
      <vt:lpstr>Times New Roman</vt:lpstr>
      <vt:lpstr>1_Office 主题​​_-1759504393</vt:lpstr>
      <vt:lpstr>Office 主题​​</vt:lpstr>
      <vt:lpstr>1_Office 主题​​</vt:lpstr>
      <vt:lpstr>1_Office 主题​​_1923132583</vt:lpstr>
      <vt:lpstr>1_Office Theme_124867382</vt:lpstr>
      <vt:lpstr>Office 主题​​_-1191922547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骏辉 罗</dc:creator>
  <cp:keywords>AIGC生成内容仅供参考-2024/3/17 18:10:09 -2905161</cp:keywords>
  <cp:lastModifiedBy>骏辉 罗</cp:lastModifiedBy>
  <cp:revision>22</cp:revision>
  <dcterms:created xsi:type="dcterms:W3CDTF">2024-03-17T10:10:09Z</dcterms:created>
  <dcterms:modified xsi:type="dcterms:W3CDTF">2024-04-21T03:11:46Z</dcterms:modified>
</cp:coreProperties>
</file>